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6"/>
  </p:notesMasterIdLst>
  <p:handoutMasterIdLst>
    <p:handoutMasterId r:id="rId27"/>
  </p:handoutMasterIdLst>
  <p:sldIdLst>
    <p:sldId id="274" r:id="rId2"/>
    <p:sldId id="280" r:id="rId3"/>
    <p:sldId id="275" r:id="rId4"/>
    <p:sldId id="276" r:id="rId5"/>
    <p:sldId id="277" r:id="rId6"/>
    <p:sldId id="281" r:id="rId7"/>
    <p:sldId id="285" r:id="rId8"/>
    <p:sldId id="286" r:id="rId9"/>
    <p:sldId id="287" r:id="rId10"/>
    <p:sldId id="288" r:id="rId11"/>
    <p:sldId id="289" r:id="rId12"/>
    <p:sldId id="290" r:id="rId13"/>
    <p:sldId id="292" r:id="rId14"/>
    <p:sldId id="293" r:id="rId15"/>
    <p:sldId id="296" r:id="rId16"/>
    <p:sldId id="291" r:id="rId17"/>
    <p:sldId id="294" r:id="rId18"/>
    <p:sldId id="295" r:id="rId19"/>
    <p:sldId id="297" r:id="rId20"/>
    <p:sldId id="298" r:id="rId21"/>
    <p:sldId id="300" r:id="rId22"/>
    <p:sldId id="299" r:id="rId23"/>
    <p:sldId id="278" r:id="rId24"/>
    <p:sldId id="263" r:id="rId25"/>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Fira Sans" panose="020B0503050000020004" pitchFamily="34" charset="0"/>
      <p:regular r:id="rId32"/>
      <p:bold r:id="rId33"/>
      <p:italic r:id="rId34"/>
      <p:boldItalic r:id="rId35"/>
    </p:embeddedFont>
    <p:embeddedFont>
      <p:font typeface="Fira Sans Medium" panose="020F0502020204030204" pitchFamily="34" charset="0"/>
      <p:regular r:id="rId36"/>
      <p:italic r:id="rId37"/>
    </p:embeddedFont>
    <p:embeddedFont>
      <p:font typeface="Roboto Slab" pitchFamily="2" charset="0"/>
      <p:regular r:id="rId38"/>
      <p:bold r:id="rId39"/>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002677"/>
    <a:srgbClr val="1A9BFC"/>
    <a:srgbClr val="262626"/>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94651"/>
  </p:normalViewPr>
  <p:slideViewPr>
    <p:cSldViewPr snapToGrid="0" snapToObjects="1" showGuides="1">
      <p:cViewPr varScale="1">
        <p:scale>
          <a:sx n="128" d="100"/>
          <a:sy n="128" d="100"/>
        </p:scale>
        <p:origin x="480"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C66AF1DC-7F49-A24C-8A1B-166E2ED790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8AA33C56-A2D5-4E4E-827E-71DE8DB5A9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9A2103-E3E1-6C47-9C03-3A4330A63ED2}" type="datetime1">
              <a:rPr lang="it-IT" smtClean="0"/>
              <a:t>08/06/22</a:t>
            </a:fld>
            <a:endParaRPr lang="it-IT"/>
          </a:p>
        </p:txBody>
      </p:sp>
      <p:sp>
        <p:nvSpPr>
          <p:cNvPr id="4" name="Segnaposto piè di pagina 3">
            <a:extLst>
              <a:ext uri="{FF2B5EF4-FFF2-40B4-BE49-F238E27FC236}">
                <a16:creationId xmlns:a16="http://schemas.microsoft.com/office/drawing/2014/main" id="{79AEF9E9-A1D0-864D-B9C9-A16B879811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C8CA1F14-2160-8D4F-920A-A24F059F8B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801598-FC98-3F4F-AF67-3E41A8697326}" type="slidenum">
              <a:rPr lang="it-IT" smtClean="0"/>
              <a:t>‹N›</a:t>
            </a:fld>
            <a:endParaRPr lang="it-IT"/>
          </a:p>
        </p:txBody>
      </p:sp>
    </p:spTree>
    <p:extLst>
      <p:ext uri="{BB962C8B-B14F-4D97-AF65-F5344CB8AC3E}">
        <p14:creationId xmlns:p14="http://schemas.microsoft.com/office/powerpoint/2010/main" val="232858305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812A7-C7D6-7542-9495-86D2A5F89521}" type="datetime1">
              <a:rPr lang="it-IT" smtClean="0"/>
              <a:t>08/06/22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Fare clic per modificare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8D42F-EEB8-D844-BCC2-FD2609102831}" type="slidenum">
              <a:rPr lang="it-IT" smtClean="0"/>
              <a:t>‹N›</a:t>
            </a:fld>
            <a:endParaRPr lang="it-IT"/>
          </a:p>
        </p:txBody>
      </p:sp>
    </p:spTree>
    <p:extLst>
      <p:ext uri="{BB962C8B-B14F-4D97-AF65-F5344CB8AC3E}">
        <p14:creationId xmlns:p14="http://schemas.microsoft.com/office/powerpoint/2010/main" val="36505447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solidFill>
          <a:srgbClr val="002677"/>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075F0702-5A13-1349-A296-951553656DE8}"/>
              </a:ext>
            </a:extLst>
          </p:cNvPr>
          <p:cNvSpPr>
            <a:spLocks noGrp="1"/>
          </p:cNvSpPr>
          <p:nvPr>
            <p:ph type="subTitle" idx="1" hasCustomPrompt="1"/>
          </p:nvPr>
        </p:nvSpPr>
        <p:spPr>
          <a:xfrm>
            <a:off x="858839" y="5244663"/>
            <a:ext cx="10434596" cy="916652"/>
          </a:xfrm>
        </p:spPr>
        <p:txBody>
          <a:bodyPr>
            <a:normAutofit/>
          </a:bodyPr>
          <a:lstStyle>
            <a:lvl1pPr marL="0" indent="0" algn="l">
              <a:buNone/>
              <a:defRPr sz="1600" b="0" i="0">
                <a:solidFill>
                  <a:schemeClr val="bg1"/>
                </a:solidFill>
                <a:latin typeface="Fira Sans Medium" panose="020B05030500000200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it-IT" dirty="0"/>
              <a:t>Fare clic per modificare l’autore delle slide</a:t>
            </a:r>
          </a:p>
        </p:txBody>
      </p:sp>
      <p:sp>
        <p:nvSpPr>
          <p:cNvPr id="7" name="Google Shape;10;p2">
            <a:extLst>
              <a:ext uri="{FF2B5EF4-FFF2-40B4-BE49-F238E27FC236}">
                <a16:creationId xmlns:a16="http://schemas.microsoft.com/office/drawing/2014/main" id="{BACD2019-637B-3D4C-A8D4-30C84AABC935}"/>
              </a:ext>
            </a:extLst>
          </p:cNvPr>
          <p:cNvSpPr txBox="1">
            <a:spLocks noGrp="1"/>
          </p:cNvSpPr>
          <p:nvPr>
            <p:ph type="ctrTitle" hasCustomPrompt="1"/>
          </p:nvPr>
        </p:nvSpPr>
        <p:spPr>
          <a:xfrm>
            <a:off x="858983" y="1613338"/>
            <a:ext cx="10434596" cy="2099606"/>
          </a:xfrm>
          <a:prstGeom prst="rect">
            <a:avLst/>
          </a:prstGeom>
        </p:spPr>
        <p:txBody>
          <a:bodyPr spcFirstLastPara="1" wrap="square" lIns="91425" tIns="91425" rIns="91425" bIns="91425" anchor="b" anchorCtr="0">
            <a:normAutofit/>
          </a:bodyPr>
          <a:lstStyle>
            <a:lvl1pPr lvl="0" algn="l">
              <a:lnSpc>
                <a:spcPct val="100000"/>
              </a:lnSpc>
              <a:spcBef>
                <a:spcPts val="0"/>
              </a:spcBef>
              <a:spcAft>
                <a:spcPts val="0"/>
              </a:spcAft>
              <a:buClr>
                <a:srgbClr val="FFFFFF"/>
              </a:buClr>
              <a:buSzPts val="5200"/>
              <a:buFont typeface="Roboto Slab"/>
              <a:buNone/>
              <a:defRPr sz="3200" b="1" i="0">
                <a:solidFill>
                  <a:srgbClr val="FFFFFF"/>
                </a:solidFill>
                <a:latin typeface="Roboto Slab" pitchFamily="2" charset="0"/>
                <a:ea typeface="Roboto Slab" pitchFamily="2" charset="0"/>
                <a:cs typeface="Calibri Light" panose="020F0302020204030204" pitchFamily="34" charset="0"/>
                <a:sym typeface="Roboto Slab"/>
              </a:defRPr>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r>
              <a:rPr lang="it-IT" dirty="0"/>
              <a:t>Fare clic per modificare il titolo delle slide</a:t>
            </a:r>
            <a:endParaRPr dirty="0"/>
          </a:p>
        </p:txBody>
      </p:sp>
      <p:sp>
        <p:nvSpPr>
          <p:cNvPr id="4" name="Content Placeholder 3">
            <a:extLst>
              <a:ext uri="{FF2B5EF4-FFF2-40B4-BE49-F238E27FC236}">
                <a16:creationId xmlns:a16="http://schemas.microsoft.com/office/drawing/2014/main" id="{510CC95D-4677-2D48-8044-4BC81EDFDD62}"/>
              </a:ext>
            </a:extLst>
          </p:cNvPr>
          <p:cNvSpPr>
            <a:spLocks noGrp="1"/>
          </p:cNvSpPr>
          <p:nvPr>
            <p:ph sz="quarter" idx="10" hasCustomPrompt="1"/>
          </p:nvPr>
        </p:nvSpPr>
        <p:spPr>
          <a:xfrm>
            <a:off x="858839" y="4091493"/>
            <a:ext cx="10434596" cy="749279"/>
          </a:xfrm>
        </p:spPr>
        <p:txBody>
          <a:bodyPr>
            <a:normAutofit/>
          </a:bodyPr>
          <a:lstStyle>
            <a:lvl1pPr marL="0" indent="0">
              <a:buNone/>
              <a:defRPr sz="2400" b="0">
                <a:solidFill>
                  <a:schemeClr val="bg1"/>
                </a:solidFill>
                <a:latin typeface="Roboto Slab" pitchFamily="2" charset="0"/>
                <a:ea typeface="Roboto Slab" pitchFamily="2" charset="0"/>
              </a:defRPr>
            </a:lvl1pPr>
          </a:lstStyle>
          <a:p>
            <a:pPr lvl="0"/>
            <a:r>
              <a:rPr lang="it-IT" dirty="0"/>
              <a:t>Fare clic per modificare il sottotitolo delle slide</a:t>
            </a:r>
          </a:p>
        </p:txBody>
      </p:sp>
      <p:pic>
        <p:nvPicPr>
          <p:cNvPr id="6" name="Google Shape;13;p2">
            <a:extLst>
              <a:ext uri="{FF2B5EF4-FFF2-40B4-BE49-F238E27FC236}">
                <a16:creationId xmlns:a16="http://schemas.microsoft.com/office/drawing/2014/main" id="{C5B80E64-31EC-4FF0-B5C5-0DAAE4B1280B}"/>
              </a:ext>
            </a:extLst>
          </p:cNvPr>
          <p:cNvPicPr preferRelativeResize="0"/>
          <p:nvPr userDrawn="1"/>
        </p:nvPicPr>
        <p:blipFill>
          <a:blip r:embed="rId2"/>
          <a:stretch>
            <a:fillRect/>
          </a:stretch>
        </p:blipFill>
        <p:spPr>
          <a:xfrm>
            <a:off x="858983" y="750578"/>
            <a:ext cx="1237503" cy="311851"/>
          </a:xfrm>
          <a:prstGeom prst="rect">
            <a:avLst/>
          </a:prstGeom>
          <a:noFill/>
          <a:ln>
            <a:noFill/>
          </a:ln>
        </p:spPr>
      </p:pic>
    </p:spTree>
    <p:extLst>
      <p:ext uri="{BB962C8B-B14F-4D97-AF65-F5344CB8AC3E}">
        <p14:creationId xmlns:p14="http://schemas.microsoft.com/office/powerpoint/2010/main" val="12337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olo, testo e immagine">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E4C4561-347F-D04A-AB74-2E115C024BB0}"/>
              </a:ext>
            </a:extLst>
          </p:cNvPr>
          <p:cNvSpPr>
            <a:spLocks noGrp="1"/>
          </p:cNvSpPr>
          <p:nvPr>
            <p:ph type="pic" idx="1"/>
          </p:nvPr>
        </p:nvSpPr>
        <p:spPr>
          <a:xfrm>
            <a:off x="6096003" y="1825625"/>
            <a:ext cx="5259388" cy="4351338"/>
          </a:xfrm>
        </p:spPr>
        <p:txBody>
          <a:bodyPr anchor="ctr">
            <a:normAutofit/>
          </a:bodyPr>
          <a:lstStyle>
            <a:lvl1pPr marL="0" indent="0" algn="ctr">
              <a:buNone/>
              <a:defRPr sz="1800" b="0" i="1">
                <a:latin typeface="Fira Sans" panose="020B0503050000020004" pitchFamily="34" charset="0"/>
              </a:defRPr>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it-IT"/>
              <a:t>Fare clic sull'icona per inserire un'immagine</a:t>
            </a:r>
            <a:endParaRPr lang="it-IT" dirty="0"/>
          </a:p>
        </p:txBody>
      </p:sp>
      <p:sp>
        <p:nvSpPr>
          <p:cNvPr id="4" name="Segnaposto testo 3">
            <a:extLst>
              <a:ext uri="{FF2B5EF4-FFF2-40B4-BE49-F238E27FC236}">
                <a16:creationId xmlns:a16="http://schemas.microsoft.com/office/drawing/2014/main" id="{89134FB0-2826-354B-B1BA-F95D422DE94B}"/>
              </a:ext>
            </a:extLst>
          </p:cNvPr>
          <p:cNvSpPr>
            <a:spLocks noGrp="1"/>
          </p:cNvSpPr>
          <p:nvPr>
            <p:ph type="body" sz="half" idx="2"/>
          </p:nvPr>
        </p:nvSpPr>
        <p:spPr>
          <a:xfrm>
            <a:off x="839791" y="1825625"/>
            <a:ext cx="5026623" cy="4351338"/>
          </a:xfrm>
        </p:spPr>
        <p:txBody>
          <a:bodyPr anchor="ctr"/>
          <a:lstStyle>
            <a:lvl1pPr marL="0" indent="0">
              <a:buFont typeface="Fira Sans" panose="020B0503050000020004" pitchFamily="34" charset="0"/>
              <a:buNone/>
              <a:defRPr sz="1800" b="0" i="0">
                <a:solidFill>
                  <a:schemeClr val="tx1">
                    <a:lumMod val="65000"/>
                    <a:lumOff val="35000"/>
                  </a:schemeClr>
                </a:solidFill>
                <a:latin typeface="Fira Sans Medium" panose="020B0503050000020004" pitchFamily="34" charset="0"/>
              </a:defRPr>
            </a:lvl1pPr>
            <a:lvl2pPr marL="514325" marR="0" indent="-171442" algn="l" defTabSz="685766" rtl="0" eaLnBrk="1" fontAlgn="auto" latinLnBrk="0" hangingPunct="1">
              <a:lnSpc>
                <a:spcPct val="90000"/>
              </a:lnSpc>
              <a:spcBef>
                <a:spcPts val="375"/>
              </a:spcBef>
              <a:spcAft>
                <a:spcPts val="0"/>
              </a:spcAft>
              <a:buClrTx/>
              <a:buSzTx/>
              <a:buFont typeface="Arial" panose="020B0604020202020204" pitchFamily="34" charset="0"/>
              <a:buChar char="•"/>
              <a:tabLst/>
              <a:defRPr sz="1600">
                <a:solidFill>
                  <a:schemeClr val="tx1">
                    <a:lumMod val="65000"/>
                    <a:lumOff val="35000"/>
                  </a:schemeClr>
                </a:solidFill>
              </a:defRPr>
            </a:lvl2pPr>
            <a:lvl3pPr marL="814348" marR="0" indent="-171442" algn="l" defTabSz="685766" rtl="0" eaLnBrk="1" fontAlgn="auto" latinLnBrk="0" hangingPunct="1">
              <a:lnSpc>
                <a:spcPct val="90000"/>
              </a:lnSpc>
              <a:spcBef>
                <a:spcPts val="375"/>
              </a:spcBef>
              <a:spcAft>
                <a:spcPts val="0"/>
              </a:spcAft>
              <a:buClrTx/>
              <a:buSzTx/>
              <a:buFont typeface="Arial" panose="020B0604020202020204" pitchFamily="34" charset="0"/>
              <a:buChar char="•"/>
              <a:tabLst/>
              <a:defRPr sz="1400">
                <a:solidFill>
                  <a:schemeClr val="tx1">
                    <a:lumMod val="65000"/>
                    <a:lumOff val="35000"/>
                  </a:schemeClr>
                </a:solidFill>
              </a:defRPr>
            </a:lvl3pPr>
            <a:lvl4pPr marL="1200090" marR="0" indent="-171442" algn="l" defTabSz="685766" rtl="0" eaLnBrk="1" fontAlgn="auto" latinLnBrk="0" hangingPunct="1">
              <a:lnSpc>
                <a:spcPct val="90000"/>
              </a:lnSpc>
              <a:spcBef>
                <a:spcPts val="375"/>
              </a:spcBef>
              <a:spcAft>
                <a:spcPts val="0"/>
              </a:spcAft>
              <a:buClrTx/>
              <a:buSzTx/>
              <a:buFont typeface="Arial" panose="020B0604020202020204" pitchFamily="34" charset="0"/>
              <a:buChar char="•"/>
              <a:tabLst/>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EF2FF0E7-4855-2F46-A78C-823982A184FE}"/>
              </a:ext>
            </a:extLst>
          </p:cNvPr>
          <p:cNvSpPr>
            <a:spLocks noGrp="1"/>
          </p:cNvSpPr>
          <p:nvPr>
            <p:ph type="sldNum" sz="quarter" idx="11"/>
          </p:nvPr>
        </p:nvSpPr>
        <p:spPr/>
        <p:txBody>
          <a:bodyPr/>
          <a:lstStyle/>
          <a:p>
            <a:fld id="{FEC4A954-C260-E84D-8B85-4D54550A05DF}" type="slidenum">
              <a:rPr lang="it-IT" smtClean="0"/>
              <a:pPr/>
              <a:t>‹N›</a:t>
            </a:fld>
            <a:endParaRPr lang="it-IT"/>
          </a:p>
        </p:txBody>
      </p:sp>
      <p:sp>
        <p:nvSpPr>
          <p:cNvPr id="9" name="Segnaposto titolo 1">
            <a:extLst>
              <a:ext uri="{FF2B5EF4-FFF2-40B4-BE49-F238E27FC236}">
                <a16:creationId xmlns:a16="http://schemas.microsoft.com/office/drawing/2014/main" id="{4B4775A8-EB69-F341-A56E-1D29905F9C0F}"/>
              </a:ext>
            </a:extLst>
          </p:cNvPr>
          <p:cNvSpPr>
            <a:spLocks noGrp="1"/>
          </p:cNvSpPr>
          <p:nvPr>
            <p:ph type="title"/>
          </p:nvPr>
        </p:nvSpPr>
        <p:spPr>
          <a:xfrm>
            <a:off x="838200" y="365126"/>
            <a:ext cx="10515600" cy="988662"/>
          </a:xfrm>
          <a:prstGeom prst="rect">
            <a:avLst/>
          </a:prstGeom>
        </p:spPr>
        <p:txBody>
          <a:bodyPr vert="horz" lIns="91440" tIns="45720" rIns="91440" bIns="45720" rtlCol="0" anchor="t">
            <a:noAutofit/>
          </a:bodyPr>
          <a:lstStyle>
            <a:lvl1pPr>
              <a:defRPr sz="2800"/>
            </a:lvl1pPr>
          </a:lstStyle>
          <a:p>
            <a:r>
              <a:rPr lang="it-IT"/>
              <a:t>Fare clic per modificare lo stile del titolo dello schema</a:t>
            </a:r>
            <a:endParaRPr lang="it-IT" dirty="0"/>
          </a:p>
        </p:txBody>
      </p:sp>
      <p:pic>
        <p:nvPicPr>
          <p:cNvPr id="8" name="Immagine 9">
            <a:extLst>
              <a:ext uri="{FF2B5EF4-FFF2-40B4-BE49-F238E27FC236}">
                <a16:creationId xmlns:a16="http://schemas.microsoft.com/office/drawing/2014/main" id="{04E36044-4B15-4E42-B67E-382E7A2EDF9E}"/>
              </a:ext>
            </a:extLst>
          </p:cNvPr>
          <p:cNvPicPr>
            <a:picLocks noChangeAspect="1"/>
          </p:cNvPicPr>
          <p:nvPr userDrawn="1"/>
        </p:nvPicPr>
        <p:blipFill>
          <a:blip r:embed="rId2">
            <a:alphaModFix amt="50000"/>
          </a:blip>
          <a:srcRect/>
          <a:stretch/>
        </p:blipFill>
        <p:spPr>
          <a:xfrm>
            <a:off x="859536" y="6476142"/>
            <a:ext cx="463796" cy="125549"/>
          </a:xfrm>
          <a:prstGeom prst="rect">
            <a:avLst/>
          </a:prstGeom>
        </p:spPr>
      </p:pic>
    </p:spTree>
    <p:extLst>
      <p:ext uri="{BB962C8B-B14F-4D97-AF65-F5344CB8AC3E}">
        <p14:creationId xmlns:p14="http://schemas.microsoft.com/office/powerpoint/2010/main" val="933766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olo, testo e immagine">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E4C4561-347F-D04A-AB74-2E115C024BB0}"/>
              </a:ext>
            </a:extLst>
          </p:cNvPr>
          <p:cNvSpPr>
            <a:spLocks noGrp="1"/>
          </p:cNvSpPr>
          <p:nvPr>
            <p:ph type="pic" idx="1"/>
          </p:nvPr>
        </p:nvSpPr>
        <p:spPr>
          <a:xfrm>
            <a:off x="838201" y="1825625"/>
            <a:ext cx="5257799" cy="4351338"/>
          </a:xfrm>
        </p:spPr>
        <p:txBody>
          <a:bodyPr anchor="ctr">
            <a:normAutofit/>
          </a:bodyPr>
          <a:lstStyle>
            <a:lvl1pPr marL="0" indent="0" algn="ctr">
              <a:buNone/>
              <a:defRPr sz="1800" b="0" i="1">
                <a:latin typeface="Fira Sans" panose="020B0503050000020004" pitchFamily="34" charset="0"/>
              </a:defRPr>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it-IT"/>
              <a:t>Fare clic sull'icona per inserire un'immagine</a:t>
            </a:r>
            <a:endParaRPr lang="it-IT" dirty="0"/>
          </a:p>
        </p:txBody>
      </p:sp>
      <p:sp>
        <p:nvSpPr>
          <p:cNvPr id="4" name="Segnaposto testo 3">
            <a:extLst>
              <a:ext uri="{FF2B5EF4-FFF2-40B4-BE49-F238E27FC236}">
                <a16:creationId xmlns:a16="http://schemas.microsoft.com/office/drawing/2014/main" id="{89134FB0-2826-354B-B1BA-F95D422DE94B}"/>
              </a:ext>
            </a:extLst>
          </p:cNvPr>
          <p:cNvSpPr>
            <a:spLocks noGrp="1"/>
          </p:cNvSpPr>
          <p:nvPr>
            <p:ph type="body" sz="half" idx="2"/>
          </p:nvPr>
        </p:nvSpPr>
        <p:spPr>
          <a:xfrm>
            <a:off x="6327178" y="1817083"/>
            <a:ext cx="5026623" cy="4351338"/>
          </a:xfrm>
        </p:spPr>
        <p:txBody>
          <a:bodyPr anchor="ctr"/>
          <a:lstStyle>
            <a:lvl1pPr marL="0" indent="0">
              <a:buFont typeface="Fira Sans" panose="020B0503050000020004" pitchFamily="34" charset="0"/>
              <a:buNone/>
              <a:defRPr sz="1800" b="0" i="0">
                <a:solidFill>
                  <a:schemeClr val="tx1">
                    <a:lumMod val="65000"/>
                    <a:lumOff val="35000"/>
                  </a:schemeClr>
                </a:solidFill>
                <a:latin typeface="Fira Sans Medium" panose="020B0503050000020004" pitchFamily="34" charset="0"/>
              </a:defRPr>
            </a:lvl1pPr>
            <a:lvl2pPr marL="514325" marR="0" indent="-171442" algn="l" defTabSz="685766" rtl="0" eaLnBrk="1" fontAlgn="auto" latinLnBrk="0" hangingPunct="1">
              <a:lnSpc>
                <a:spcPct val="90000"/>
              </a:lnSpc>
              <a:spcBef>
                <a:spcPts val="375"/>
              </a:spcBef>
              <a:spcAft>
                <a:spcPts val="0"/>
              </a:spcAft>
              <a:buClrTx/>
              <a:buSzTx/>
              <a:buFont typeface="Arial" panose="020B0604020202020204" pitchFamily="34" charset="0"/>
              <a:buChar char="•"/>
              <a:tabLst/>
              <a:defRPr sz="1600">
                <a:solidFill>
                  <a:schemeClr val="tx1">
                    <a:lumMod val="65000"/>
                    <a:lumOff val="35000"/>
                  </a:schemeClr>
                </a:solidFill>
              </a:defRPr>
            </a:lvl2pPr>
            <a:lvl3pPr marL="814348" marR="0" indent="-171442" algn="l" defTabSz="685766" rtl="0" eaLnBrk="1" fontAlgn="auto" latinLnBrk="0" hangingPunct="1">
              <a:lnSpc>
                <a:spcPct val="90000"/>
              </a:lnSpc>
              <a:spcBef>
                <a:spcPts val="375"/>
              </a:spcBef>
              <a:spcAft>
                <a:spcPts val="0"/>
              </a:spcAft>
              <a:buClrTx/>
              <a:buSzTx/>
              <a:buFont typeface="Arial" panose="020B0604020202020204" pitchFamily="34" charset="0"/>
              <a:buChar char="•"/>
              <a:tabLst/>
              <a:defRPr sz="1400">
                <a:solidFill>
                  <a:schemeClr val="tx1">
                    <a:lumMod val="65000"/>
                    <a:lumOff val="35000"/>
                  </a:schemeClr>
                </a:solidFill>
              </a:defRPr>
            </a:lvl3pPr>
            <a:lvl4pPr marL="1200090" marR="0" indent="-171442" algn="l" defTabSz="685766" rtl="0" eaLnBrk="1" fontAlgn="auto" latinLnBrk="0" hangingPunct="1">
              <a:lnSpc>
                <a:spcPct val="90000"/>
              </a:lnSpc>
              <a:spcBef>
                <a:spcPts val="375"/>
              </a:spcBef>
              <a:spcAft>
                <a:spcPts val="0"/>
              </a:spcAft>
              <a:buClrTx/>
              <a:buSzTx/>
              <a:buFont typeface="Arial" panose="020B0604020202020204" pitchFamily="34" charset="0"/>
              <a:buChar char="•"/>
              <a:tabLst/>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EF2FF0E7-4855-2F46-A78C-823982A184FE}"/>
              </a:ext>
            </a:extLst>
          </p:cNvPr>
          <p:cNvSpPr>
            <a:spLocks noGrp="1"/>
          </p:cNvSpPr>
          <p:nvPr>
            <p:ph type="sldNum" sz="quarter" idx="11"/>
          </p:nvPr>
        </p:nvSpPr>
        <p:spPr/>
        <p:txBody>
          <a:bodyPr/>
          <a:lstStyle/>
          <a:p>
            <a:fld id="{FEC4A954-C260-E84D-8B85-4D54550A05DF}" type="slidenum">
              <a:rPr lang="it-IT" smtClean="0"/>
              <a:pPr/>
              <a:t>‹N›</a:t>
            </a:fld>
            <a:endParaRPr lang="it-IT"/>
          </a:p>
        </p:txBody>
      </p:sp>
      <p:sp>
        <p:nvSpPr>
          <p:cNvPr id="9" name="Segnaposto titolo 1">
            <a:extLst>
              <a:ext uri="{FF2B5EF4-FFF2-40B4-BE49-F238E27FC236}">
                <a16:creationId xmlns:a16="http://schemas.microsoft.com/office/drawing/2014/main" id="{4B4775A8-EB69-F341-A56E-1D29905F9C0F}"/>
              </a:ext>
            </a:extLst>
          </p:cNvPr>
          <p:cNvSpPr>
            <a:spLocks noGrp="1"/>
          </p:cNvSpPr>
          <p:nvPr>
            <p:ph type="title"/>
          </p:nvPr>
        </p:nvSpPr>
        <p:spPr>
          <a:xfrm>
            <a:off x="838200" y="365126"/>
            <a:ext cx="10515600" cy="988662"/>
          </a:xfrm>
          <a:prstGeom prst="rect">
            <a:avLst/>
          </a:prstGeom>
        </p:spPr>
        <p:txBody>
          <a:bodyPr vert="horz" lIns="91440" tIns="45720" rIns="91440" bIns="45720" rtlCol="0" anchor="t">
            <a:noAutofit/>
          </a:bodyPr>
          <a:lstStyle>
            <a:lvl1pPr>
              <a:defRPr sz="2800"/>
            </a:lvl1pPr>
          </a:lstStyle>
          <a:p>
            <a:r>
              <a:rPr lang="it-IT"/>
              <a:t>Fare clic per modificare lo stile del titolo dello schema</a:t>
            </a:r>
            <a:endParaRPr lang="it-IT" dirty="0"/>
          </a:p>
        </p:txBody>
      </p:sp>
      <p:pic>
        <p:nvPicPr>
          <p:cNvPr id="8" name="Immagine 9">
            <a:extLst>
              <a:ext uri="{FF2B5EF4-FFF2-40B4-BE49-F238E27FC236}">
                <a16:creationId xmlns:a16="http://schemas.microsoft.com/office/drawing/2014/main" id="{2C17C655-54B5-4875-A537-8C484579120D}"/>
              </a:ext>
            </a:extLst>
          </p:cNvPr>
          <p:cNvPicPr>
            <a:picLocks noChangeAspect="1"/>
          </p:cNvPicPr>
          <p:nvPr userDrawn="1"/>
        </p:nvPicPr>
        <p:blipFill>
          <a:blip r:embed="rId2">
            <a:alphaModFix amt="50000"/>
          </a:blip>
          <a:srcRect/>
          <a:stretch/>
        </p:blipFill>
        <p:spPr>
          <a:xfrm>
            <a:off x="859536" y="6476142"/>
            <a:ext cx="463796" cy="125549"/>
          </a:xfrm>
          <a:prstGeom prst="rect">
            <a:avLst/>
          </a:prstGeom>
        </p:spPr>
      </p:pic>
    </p:spTree>
    <p:extLst>
      <p:ext uri="{BB962C8B-B14F-4D97-AF65-F5344CB8AC3E}">
        <p14:creationId xmlns:p14="http://schemas.microsoft.com/office/powerpoint/2010/main" val="1177102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olo, testo e immagine">
    <p:bg>
      <p:bgRef idx="1001">
        <a:schemeClr val="bg1"/>
      </p:bgRef>
    </p:bg>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89134FB0-2826-354B-B1BA-F95D422DE94B}"/>
              </a:ext>
            </a:extLst>
          </p:cNvPr>
          <p:cNvSpPr>
            <a:spLocks noGrp="1"/>
          </p:cNvSpPr>
          <p:nvPr>
            <p:ph type="body" sz="half" idx="2"/>
          </p:nvPr>
        </p:nvSpPr>
        <p:spPr>
          <a:xfrm>
            <a:off x="839789" y="2511381"/>
            <a:ext cx="5058291" cy="3665587"/>
          </a:xfrm>
        </p:spPr>
        <p:txBody>
          <a:bodyPr anchor="ctr">
            <a:normAutofit/>
          </a:bodyPr>
          <a:lstStyle>
            <a:lvl1pPr marL="0" indent="0">
              <a:buFont typeface="Fira Sans" panose="020B0503050000020004" pitchFamily="34" charset="0"/>
              <a:buNone/>
              <a:defRPr sz="1400" b="0" i="0">
                <a:solidFill>
                  <a:schemeClr val="tx1">
                    <a:lumMod val="65000"/>
                    <a:lumOff val="35000"/>
                  </a:schemeClr>
                </a:solidFill>
                <a:latin typeface="Fira Sans Medium" panose="020B0503050000020004" pitchFamily="34" charset="0"/>
              </a:defRPr>
            </a:lvl1pPr>
            <a:lvl2pPr marL="514325" marR="0" indent="-171442" algn="l" defTabSz="685766" rtl="0" eaLnBrk="1" fontAlgn="auto" latinLnBrk="0" hangingPunct="1">
              <a:lnSpc>
                <a:spcPct val="90000"/>
              </a:lnSpc>
              <a:spcBef>
                <a:spcPts val="375"/>
              </a:spcBef>
              <a:spcAft>
                <a:spcPts val="0"/>
              </a:spcAft>
              <a:buClrTx/>
              <a:buSzTx/>
              <a:buFont typeface="Arial" panose="020B0604020202020204" pitchFamily="34" charset="0"/>
              <a:buChar char="•"/>
              <a:tabLst/>
              <a:defRPr sz="1350">
                <a:solidFill>
                  <a:schemeClr val="tx1">
                    <a:lumMod val="65000"/>
                    <a:lumOff val="35000"/>
                  </a:schemeClr>
                </a:solidFill>
              </a:defRPr>
            </a:lvl2pPr>
            <a:lvl3pPr marL="814348" marR="0" indent="-171442" algn="l" defTabSz="685766" rtl="0" eaLnBrk="1" fontAlgn="auto" latinLnBrk="0" hangingPunct="1">
              <a:lnSpc>
                <a:spcPct val="90000"/>
              </a:lnSpc>
              <a:spcBef>
                <a:spcPts val="375"/>
              </a:spcBef>
              <a:spcAft>
                <a:spcPts val="0"/>
              </a:spcAft>
              <a:buClrTx/>
              <a:buSzTx/>
              <a:buFont typeface="Arial" panose="020B0604020202020204" pitchFamily="34" charset="0"/>
              <a:buChar char="•"/>
              <a:tabLst/>
              <a:defRPr sz="1200">
                <a:solidFill>
                  <a:schemeClr val="tx1">
                    <a:lumMod val="65000"/>
                    <a:lumOff val="35000"/>
                  </a:schemeClr>
                </a:solidFill>
              </a:defRPr>
            </a:lvl3pPr>
            <a:lvl4pPr marL="1200090" marR="0" indent="-171442" algn="l" defTabSz="685766" rtl="0" eaLnBrk="1" fontAlgn="auto" latinLnBrk="0" hangingPunct="1">
              <a:lnSpc>
                <a:spcPct val="90000"/>
              </a:lnSpc>
              <a:spcBef>
                <a:spcPts val="375"/>
              </a:spcBef>
              <a:spcAft>
                <a:spcPts val="0"/>
              </a:spcAft>
              <a:buClrTx/>
              <a:buSzTx/>
              <a:buFont typeface="Arial" panose="020B0604020202020204" pitchFamily="34" charset="0"/>
              <a:buChar char="•"/>
              <a:tabLst/>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it-IT"/>
              <a:t>Fare clic per modificare gli stili del testo dello schema</a:t>
            </a:r>
          </a:p>
        </p:txBody>
      </p:sp>
      <p:sp>
        <p:nvSpPr>
          <p:cNvPr id="6" name="Segnaposto testo 3">
            <a:extLst>
              <a:ext uri="{FF2B5EF4-FFF2-40B4-BE49-F238E27FC236}">
                <a16:creationId xmlns:a16="http://schemas.microsoft.com/office/drawing/2014/main" id="{85F9E723-29C5-D441-88F8-71AFEFA5207B}"/>
              </a:ext>
            </a:extLst>
          </p:cNvPr>
          <p:cNvSpPr>
            <a:spLocks noGrp="1"/>
          </p:cNvSpPr>
          <p:nvPr>
            <p:ph type="body" sz="half" idx="10"/>
          </p:nvPr>
        </p:nvSpPr>
        <p:spPr>
          <a:xfrm>
            <a:off x="6293921" y="2511381"/>
            <a:ext cx="5058291" cy="3665587"/>
          </a:xfrm>
        </p:spPr>
        <p:txBody>
          <a:bodyPr anchor="ctr">
            <a:normAutofit/>
          </a:bodyPr>
          <a:lstStyle>
            <a:lvl1pPr marL="0" indent="0">
              <a:buFont typeface="Fira Sans" panose="020B0503050000020004" pitchFamily="34" charset="0"/>
              <a:buNone/>
              <a:defRPr sz="1400" b="0" i="0">
                <a:solidFill>
                  <a:schemeClr val="tx1">
                    <a:lumMod val="65000"/>
                    <a:lumOff val="35000"/>
                  </a:schemeClr>
                </a:solidFill>
                <a:latin typeface="Fira Sans Medium" panose="020B0503050000020004" pitchFamily="34" charset="0"/>
              </a:defRPr>
            </a:lvl1pPr>
            <a:lvl2pPr marL="514325" marR="0" indent="-171442" algn="l" defTabSz="685766" rtl="0" eaLnBrk="1" fontAlgn="auto" latinLnBrk="0" hangingPunct="1">
              <a:lnSpc>
                <a:spcPct val="90000"/>
              </a:lnSpc>
              <a:spcBef>
                <a:spcPts val="375"/>
              </a:spcBef>
              <a:spcAft>
                <a:spcPts val="0"/>
              </a:spcAft>
              <a:buClrTx/>
              <a:buSzTx/>
              <a:buFont typeface="Arial" panose="020B0604020202020204" pitchFamily="34" charset="0"/>
              <a:buChar char="•"/>
              <a:tabLst/>
              <a:defRPr sz="1350">
                <a:solidFill>
                  <a:schemeClr val="tx1">
                    <a:lumMod val="65000"/>
                    <a:lumOff val="35000"/>
                  </a:schemeClr>
                </a:solidFill>
              </a:defRPr>
            </a:lvl2pPr>
            <a:lvl3pPr marL="814348" marR="0" indent="-171442" algn="l" defTabSz="685766" rtl="0" eaLnBrk="1" fontAlgn="auto" latinLnBrk="0" hangingPunct="1">
              <a:lnSpc>
                <a:spcPct val="90000"/>
              </a:lnSpc>
              <a:spcBef>
                <a:spcPts val="375"/>
              </a:spcBef>
              <a:spcAft>
                <a:spcPts val="0"/>
              </a:spcAft>
              <a:buClrTx/>
              <a:buSzTx/>
              <a:buFont typeface="Arial" panose="020B0604020202020204" pitchFamily="34" charset="0"/>
              <a:buChar char="•"/>
              <a:tabLst/>
              <a:defRPr sz="1200">
                <a:solidFill>
                  <a:schemeClr val="tx1">
                    <a:lumMod val="65000"/>
                    <a:lumOff val="35000"/>
                  </a:schemeClr>
                </a:solidFill>
              </a:defRPr>
            </a:lvl3pPr>
            <a:lvl4pPr marL="1200090" marR="0" indent="-171442" algn="l" defTabSz="685766" rtl="0" eaLnBrk="1" fontAlgn="auto" latinLnBrk="0" hangingPunct="1">
              <a:lnSpc>
                <a:spcPct val="90000"/>
              </a:lnSpc>
              <a:spcBef>
                <a:spcPts val="375"/>
              </a:spcBef>
              <a:spcAft>
                <a:spcPts val="0"/>
              </a:spcAft>
              <a:buClrTx/>
              <a:buSzTx/>
              <a:buFont typeface="Arial" panose="020B0604020202020204" pitchFamily="34" charset="0"/>
              <a:buChar char="•"/>
              <a:tabLst/>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it-IT"/>
              <a:t>Fare clic per modificare gli stili del testo dello schema</a:t>
            </a:r>
          </a:p>
        </p:txBody>
      </p:sp>
      <p:sp>
        <p:nvSpPr>
          <p:cNvPr id="8" name="Text Placeholder 7">
            <a:extLst>
              <a:ext uri="{FF2B5EF4-FFF2-40B4-BE49-F238E27FC236}">
                <a16:creationId xmlns:a16="http://schemas.microsoft.com/office/drawing/2014/main" id="{FF944A78-B074-B54E-BDDA-D50D5E075619}"/>
              </a:ext>
            </a:extLst>
          </p:cNvPr>
          <p:cNvSpPr>
            <a:spLocks noGrp="1"/>
          </p:cNvSpPr>
          <p:nvPr>
            <p:ph type="body" sz="quarter" idx="13" hasCustomPrompt="1"/>
          </p:nvPr>
        </p:nvSpPr>
        <p:spPr>
          <a:xfrm>
            <a:off x="838201" y="1551582"/>
            <a:ext cx="5058291" cy="762000"/>
          </a:xfrm>
        </p:spPr>
        <p:txBody>
          <a:bodyPr>
            <a:normAutofit/>
          </a:bodyPr>
          <a:lstStyle>
            <a:lvl1pPr marL="0" indent="0">
              <a:buNone/>
              <a:defRPr sz="1800" b="1">
                <a:solidFill>
                  <a:srgbClr val="1A9BFC"/>
                </a:solidFill>
                <a:latin typeface="Roboto Slab" pitchFamily="2" charset="0"/>
                <a:ea typeface="Roboto Slab" pitchFamily="2" charset="0"/>
              </a:defRPr>
            </a:lvl1pPr>
          </a:lstStyle>
          <a:p>
            <a:pPr lvl="0"/>
            <a:r>
              <a:rPr lang="en-GB" dirty="0"/>
              <a:t>Fare </a:t>
            </a:r>
            <a:r>
              <a:rPr lang="en-GB" dirty="0" err="1"/>
              <a:t>clic</a:t>
            </a:r>
            <a:r>
              <a:rPr lang="en-GB" dirty="0"/>
              <a:t> per </a:t>
            </a:r>
            <a:r>
              <a:rPr lang="en-GB" dirty="0" err="1"/>
              <a:t>modificare</a:t>
            </a:r>
            <a:r>
              <a:rPr lang="en-GB" dirty="0"/>
              <a:t> </a:t>
            </a:r>
            <a:r>
              <a:rPr lang="en-GB" dirty="0" err="1"/>
              <a:t>il</a:t>
            </a:r>
            <a:r>
              <a:rPr lang="en-GB" dirty="0"/>
              <a:t> </a:t>
            </a:r>
            <a:r>
              <a:rPr lang="en-GB" dirty="0" err="1"/>
              <a:t>sottotitolo</a:t>
            </a:r>
            <a:endParaRPr lang="en-GB" dirty="0"/>
          </a:p>
        </p:txBody>
      </p:sp>
      <p:sp>
        <p:nvSpPr>
          <p:cNvPr id="9" name="Text Placeholder 7">
            <a:extLst>
              <a:ext uri="{FF2B5EF4-FFF2-40B4-BE49-F238E27FC236}">
                <a16:creationId xmlns:a16="http://schemas.microsoft.com/office/drawing/2014/main" id="{0CC595F4-9D2D-E044-AAEB-75DB74AA6414}"/>
              </a:ext>
            </a:extLst>
          </p:cNvPr>
          <p:cNvSpPr>
            <a:spLocks noGrp="1"/>
          </p:cNvSpPr>
          <p:nvPr>
            <p:ph type="body" sz="quarter" idx="14" hasCustomPrompt="1"/>
          </p:nvPr>
        </p:nvSpPr>
        <p:spPr>
          <a:xfrm>
            <a:off x="6293921" y="1551581"/>
            <a:ext cx="5058291" cy="762000"/>
          </a:xfrm>
        </p:spPr>
        <p:txBody>
          <a:bodyPr>
            <a:normAutofit/>
          </a:bodyPr>
          <a:lstStyle>
            <a:lvl1pPr marL="0" indent="0">
              <a:buNone/>
              <a:defRPr sz="1800" b="1">
                <a:solidFill>
                  <a:srgbClr val="1A9BFC"/>
                </a:solidFill>
                <a:latin typeface="Roboto Slab" pitchFamily="2" charset="0"/>
                <a:ea typeface="Roboto Slab" pitchFamily="2" charset="0"/>
              </a:defRPr>
            </a:lvl1pPr>
          </a:lstStyle>
          <a:p>
            <a:pPr lvl="0"/>
            <a:r>
              <a:rPr lang="en-GB" dirty="0"/>
              <a:t>Fare </a:t>
            </a:r>
            <a:r>
              <a:rPr lang="en-GB" dirty="0" err="1"/>
              <a:t>clic</a:t>
            </a:r>
            <a:r>
              <a:rPr lang="en-GB" dirty="0"/>
              <a:t> per </a:t>
            </a:r>
            <a:r>
              <a:rPr lang="en-GB" dirty="0" err="1"/>
              <a:t>modificare</a:t>
            </a:r>
            <a:r>
              <a:rPr lang="en-GB" dirty="0"/>
              <a:t> </a:t>
            </a:r>
            <a:r>
              <a:rPr lang="en-GB" dirty="0" err="1"/>
              <a:t>il</a:t>
            </a:r>
            <a:r>
              <a:rPr lang="en-GB" dirty="0"/>
              <a:t> </a:t>
            </a:r>
            <a:r>
              <a:rPr lang="en-GB" dirty="0" err="1"/>
              <a:t>sottotitolo</a:t>
            </a:r>
            <a:endParaRPr lang="en-GB" dirty="0"/>
          </a:p>
        </p:txBody>
      </p:sp>
      <p:sp>
        <p:nvSpPr>
          <p:cNvPr id="3" name="Segnaposto numero diapositiva 2">
            <a:extLst>
              <a:ext uri="{FF2B5EF4-FFF2-40B4-BE49-F238E27FC236}">
                <a16:creationId xmlns:a16="http://schemas.microsoft.com/office/drawing/2014/main" id="{ED2AEED0-49D4-3E47-AC3F-270F49F4CC39}"/>
              </a:ext>
            </a:extLst>
          </p:cNvPr>
          <p:cNvSpPr>
            <a:spLocks noGrp="1"/>
          </p:cNvSpPr>
          <p:nvPr>
            <p:ph type="sldNum" sz="quarter" idx="16"/>
          </p:nvPr>
        </p:nvSpPr>
        <p:spPr/>
        <p:txBody>
          <a:bodyPr/>
          <a:lstStyle/>
          <a:p>
            <a:fld id="{FEC4A954-C260-E84D-8B85-4D54550A05DF}" type="slidenum">
              <a:rPr lang="it-IT" smtClean="0"/>
              <a:pPr/>
              <a:t>‹N›</a:t>
            </a:fld>
            <a:endParaRPr lang="it-IT"/>
          </a:p>
        </p:txBody>
      </p:sp>
      <p:cxnSp>
        <p:nvCxnSpPr>
          <p:cNvPr id="12" name="Connettore 1 11">
            <a:extLst>
              <a:ext uri="{FF2B5EF4-FFF2-40B4-BE49-F238E27FC236}">
                <a16:creationId xmlns:a16="http://schemas.microsoft.com/office/drawing/2014/main" id="{1D055194-F38E-BC41-A98D-1177A0272C8D}"/>
              </a:ext>
            </a:extLst>
          </p:cNvPr>
          <p:cNvCxnSpPr>
            <a:cxnSpLocks/>
          </p:cNvCxnSpPr>
          <p:nvPr userDrawn="1"/>
        </p:nvCxnSpPr>
        <p:spPr>
          <a:xfrm>
            <a:off x="6096000" y="2505698"/>
            <a:ext cx="0" cy="3669475"/>
          </a:xfrm>
          <a:prstGeom prst="line">
            <a:avLst/>
          </a:prstGeom>
          <a:ln w="12700">
            <a:solidFill>
              <a:srgbClr val="1A9BFC"/>
            </a:solidFill>
          </a:ln>
        </p:spPr>
        <p:style>
          <a:lnRef idx="1">
            <a:schemeClr val="accent1"/>
          </a:lnRef>
          <a:fillRef idx="0">
            <a:schemeClr val="accent1"/>
          </a:fillRef>
          <a:effectRef idx="0">
            <a:schemeClr val="accent1"/>
          </a:effectRef>
          <a:fontRef idx="minor">
            <a:schemeClr val="tx1"/>
          </a:fontRef>
        </p:style>
      </p:cxnSp>
      <p:sp>
        <p:nvSpPr>
          <p:cNvPr id="11" name="Segnaposto titolo 1">
            <a:extLst>
              <a:ext uri="{FF2B5EF4-FFF2-40B4-BE49-F238E27FC236}">
                <a16:creationId xmlns:a16="http://schemas.microsoft.com/office/drawing/2014/main" id="{35850251-896E-B041-8180-ED90B1047B2B}"/>
              </a:ext>
            </a:extLst>
          </p:cNvPr>
          <p:cNvSpPr>
            <a:spLocks noGrp="1"/>
          </p:cNvSpPr>
          <p:nvPr>
            <p:ph type="title"/>
          </p:nvPr>
        </p:nvSpPr>
        <p:spPr>
          <a:xfrm>
            <a:off x="838200" y="365126"/>
            <a:ext cx="10515600" cy="988662"/>
          </a:xfrm>
          <a:prstGeom prst="rect">
            <a:avLst/>
          </a:prstGeom>
        </p:spPr>
        <p:txBody>
          <a:bodyPr vert="horz" lIns="91440" tIns="45720" rIns="91440" bIns="45720" rtlCol="0" anchor="t">
            <a:noAutofit/>
          </a:bodyPr>
          <a:lstStyle>
            <a:lvl1pPr>
              <a:defRPr sz="2800">
                <a:solidFill>
                  <a:srgbClr val="262626"/>
                </a:solidFill>
              </a:defRPr>
            </a:lvl1pPr>
          </a:lstStyle>
          <a:p>
            <a:r>
              <a:rPr lang="it-IT"/>
              <a:t>Fare clic per modificare lo stile del titolo dello schema</a:t>
            </a:r>
            <a:endParaRPr lang="it-IT" dirty="0"/>
          </a:p>
        </p:txBody>
      </p:sp>
      <p:pic>
        <p:nvPicPr>
          <p:cNvPr id="13" name="Immagine 9">
            <a:extLst>
              <a:ext uri="{FF2B5EF4-FFF2-40B4-BE49-F238E27FC236}">
                <a16:creationId xmlns:a16="http://schemas.microsoft.com/office/drawing/2014/main" id="{28AEEABC-3FC1-4607-854C-F830F926ED9A}"/>
              </a:ext>
            </a:extLst>
          </p:cNvPr>
          <p:cNvPicPr>
            <a:picLocks noChangeAspect="1"/>
          </p:cNvPicPr>
          <p:nvPr userDrawn="1"/>
        </p:nvPicPr>
        <p:blipFill>
          <a:blip r:embed="rId2">
            <a:alphaModFix amt="50000"/>
          </a:blip>
          <a:srcRect/>
          <a:stretch/>
        </p:blipFill>
        <p:spPr>
          <a:xfrm>
            <a:off x="859536" y="6476142"/>
            <a:ext cx="463796" cy="125549"/>
          </a:xfrm>
          <a:prstGeom prst="rect">
            <a:avLst/>
          </a:prstGeom>
        </p:spPr>
      </p:pic>
    </p:spTree>
    <p:extLst>
      <p:ext uri="{BB962C8B-B14F-4D97-AF65-F5344CB8AC3E}">
        <p14:creationId xmlns:p14="http://schemas.microsoft.com/office/powerpoint/2010/main" val="160330957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olo, testo e immagine">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89134FB0-2826-354B-B1BA-F95D422DE94B}"/>
              </a:ext>
            </a:extLst>
          </p:cNvPr>
          <p:cNvSpPr>
            <a:spLocks noGrp="1"/>
          </p:cNvSpPr>
          <p:nvPr>
            <p:ph type="body" sz="half" idx="2"/>
          </p:nvPr>
        </p:nvSpPr>
        <p:spPr>
          <a:xfrm>
            <a:off x="839791" y="2511381"/>
            <a:ext cx="3102820" cy="3665587"/>
          </a:xfrm>
        </p:spPr>
        <p:txBody>
          <a:bodyPr anchor="ctr">
            <a:normAutofit/>
          </a:bodyPr>
          <a:lstStyle>
            <a:lvl1pPr marL="0" indent="0">
              <a:buFont typeface="Fira Sans" panose="020B0503050000020004" pitchFamily="34" charset="0"/>
              <a:buNone/>
              <a:defRPr sz="1400" b="0" i="0">
                <a:solidFill>
                  <a:schemeClr val="tx1">
                    <a:lumMod val="65000"/>
                    <a:lumOff val="35000"/>
                  </a:schemeClr>
                </a:solidFill>
                <a:latin typeface="Fira Sans Medium" panose="020B0503050000020004" pitchFamily="34" charset="0"/>
              </a:defRPr>
            </a:lvl1pPr>
            <a:lvl2pPr marL="514325" marR="0" indent="-171442" algn="l" defTabSz="685766" rtl="0" eaLnBrk="1" fontAlgn="auto" latinLnBrk="0" hangingPunct="1">
              <a:lnSpc>
                <a:spcPct val="90000"/>
              </a:lnSpc>
              <a:spcBef>
                <a:spcPts val="375"/>
              </a:spcBef>
              <a:spcAft>
                <a:spcPts val="0"/>
              </a:spcAft>
              <a:buClrTx/>
              <a:buSzTx/>
              <a:buFont typeface="Arial" panose="020B0604020202020204" pitchFamily="34" charset="0"/>
              <a:buChar char="•"/>
              <a:tabLst/>
              <a:defRPr sz="1400">
                <a:solidFill>
                  <a:schemeClr val="tx1">
                    <a:lumMod val="65000"/>
                    <a:lumOff val="35000"/>
                  </a:schemeClr>
                </a:solidFill>
              </a:defRPr>
            </a:lvl2pPr>
            <a:lvl3pPr marL="814348" marR="0" indent="-171442" algn="l" defTabSz="685766" rtl="0" eaLnBrk="1" fontAlgn="auto" latinLnBrk="0" hangingPunct="1">
              <a:lnSpc>
                <a:spcPct val="90000"/>
              </a:lnSpc>
              <a:spcBef>
                <a:spcPts val="375"/>
              </a:spcBef>
              <a:spcAft>
                <a:spcPts val="0"/>
              </a:spcAft>
              <a:buClrTx/>
              <a:buSzTx/>
              <a:buFont typeface="Arial" panose="020B0604020202020204" pitchFamily="34" charset="0"/>
              <a:buChar char="•"/>
              <a:tabLst/>
              <a:defRPr sz="1200">
                <a:solidFill>
                  <a:schemeClr val="tx1">
                    <a:lumMod val="65000"/>
                    <a:lumOff val="35000"/>
                  </a:schemeClr>
                </a:solidFill>
              </a:defRPr>
            </a:lvl3pPr>
            <a:lvl4pPr marL="1200090" marR="0" indent="-171442" algn="l" defTabSz="685766" rtl="0" eaLnBrk="1" fontAlgn="auto" latinLnBrk="0" hangingPunct="1">
              <a:lnSpc>
                <a:spcPct val="90000"/>
              </a:lnSpc>
              <a:spcBef>
                <a:spcPts val="375"/>
              </a:spcBef>
              <a:spcAft>
                <a:spcPts val="0"/>
              </a:spcAft>
              <a:buClrTx/>
              <a:buSzTx/>
              <a:buFont typeface="Arial" panose="020B0604020202020204" pitchFamily="34" charset="0"/>
              <a:buChar char="•"/>
              <a:tabLst/>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it-IT"/>
              <a:t>Fare clic per modificare gli stili del testo dello schema</a:t>
            </a:r>
          </a:p>
        </p:txBody>
      </p:sp>
      <p:sp>
        <p:nvSpPr>
          <p:cNvPr id="6" name="Segnaposto testo 3">
            <a:extLst>
              <a:ext uri="{FF2B5EF4-FFF2-40B4-BE49-F238E27FC236}">
                <a16:creationId xmlns:a16="http://schemas.microsoft.com/office/drawing/2014/main" id="{85F9E723-29C5-D441-88F8-71AFEFA5207B}"/>
              </a:ext>
            </a:extLst>
          </p:cNvPr>
          <p:cNvSpPr>
            <a:spLocks noGrp="1"/>
          </p:cNvSpPr>
          <p:nvPr>
            <p:ph type="body" sz="half" idx="10"/>
          </p:nvPr>
        </p:nvSpPr>
        <p:spPr>
          <a:xfrm>
            <a:off x="4544591" y="2511381"/>
            <a:ext cx="3102820" cy="3665587"/>
          </a:xfrm>
        </p:spPr>
        <p:txBody>
          <a:bodyPr anchor="ctr">
            <a:normAutofit/>
          </a:bodyPr>
          <a:lstStyle>
            <a:lvl1pPr marL="0" indent="0">
              <a:buFont typeface="Fira Sans" panose="020B0503050000020004" pitchFamily="34" charset="0"/>
              <a:buNone/>
              <a:defRPr sz="1400" b="0" i="0">
                <a:solidFill>
                  <a:schemeClr val="tx1">
                    <a:lumMod val="65000"/>
                    <a:lumOff val="35000"/>
                  </a:schemeClr>
                </a:solidFill>
                <a:latin typeface="Fira Sans Medium" panose="020B0503050000020004" pitchFamily="34" charset="0"/>
              </a:defRPr>
            </a:lvl1pPr>
            <a:lvl2pPr marL="514325" marR="0" indent="-171442" algn="l" defTabSz="685766" rtl="0" eaLnBrk="1" fontAlgn="auto" latinLnBrk="0" hangingPunct="1">
              <a:lnSpc>
                <a:spcPct val="90000"/>
              </a:lnSpc>
              <a:spcBef>
                <a:spcPts val="375"/>
              </a:spcBef>
              <a:spcAft>
                <a:spcPts val="0"/>
              </a:spcAft>
              <a:buClrTx/>
              <a:buSzTx/>
              <a:buFont typeface="Arial" panose="020B0604020202020204" pitchFamily="34" charset="0"/>
              <a:buChar char="•"/>
              <a:tabLst/>
              <a:defRPr sz="1400">
                <a:solidFill>
                  <a:schemeClr val="tx1">
                    <a:lumMod val="65000"/>
                    <a:lumOff val="35000"/>
                  </a:schemeClr>
                </a:solidFill>
              </a:defRPr>
            </a:lvl2pPr>
            <a:lvl3pPr marL="814348" marR="0" indent="-171442" algn="l" defTabSz="685766" rtl="0" eaLnBrk="1" fontAlgn="auto" latinLnBrk="0" hangingPunct="1">
              <a:lnSpc>
                <a:spcPct val="90000"/>
              </a:lnSpc>
              <a:spcBef>
                <a:spcPts val="375"/>
              </a:spcBef>
              <a:spcAft>
                <a:spcPts val="0"/>
              </a:spcAft>
              <a:buClrTx/>
              <a:buSzTx/>
              <a:buFont typeface="Arial" panose="020B0604020202020204" pitchFamily="34" charset="0"/>
              <a:buChar char="•"/>
              <a:tabLst/>
              <a:defRPr sz="1200">
                <a:solidFill>
                  <a:schemeClr val="tx1">
                    <a:lumMod val="65000"/>
                    <a:lumOff val="35000"/>
                  </a:schemeClr>
                </a:solidFill>
              </a:defRPr>
            </a:lvl3pPr>
            <a:lvl4pPr marL="1200090" marR="0" indent="-171442" algn="l" defTabSz="685766" rtl="0" eaLnBrk="1" fontAlgn="auto" latinLnBrk="0" hangingPunct="1">
              <a:lnSpc>
                <a:spcPct val="90000"/>
              </a:lnSpc>
              <a:spcBef>
                <a:spcPts val="375"/>
              </a:spcBef>
              <a:spcAft>
                <a:spcPts val="0"/>
              </a:spcAft>
              <a:buClrTx/>
              <a:buSzTx/>
              <a:buFont typeface="Arial" panose="020B0604020202020204" pitchFamily="34" charset="0"/>
              <a:buChar char="•"/>
              <a:tabLst/>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it-IT"/>
              <a:t>Fare clic per modificare gli stili del testo dello schema</a:t>
            </a:r>
          </a:p>
        </p:txBody>
      </p:sp>
      <p:sp>
        <p:nvSpPr>
          <p:cNvPr id="7" name="Segnaposto testo 3">
            <a:extLst>
              <a:ext uri="{FF2B5EF4-FFF2-40B4-BE49-F238E27FC236}">
                <a16:creationId xmlns:a16="http://schemas.microsoft.com/office/drawing/2014/main" id="{798A6822-7DA7-2E4D-B441-3AC1A45F600B}"/>
              </a:ext>
            </a:extLst>
          </p:cNvPr>
          <p:cNvSpPr>
            <a:spLocks noGrp="1"/>
          </p:cNvSpPr>
          <p:nvPr>
            <p:ph type="body" sz="half" idx="11"/>
          </p:nvPr>
        </p:nvSpPr>
        <p:spPr>
          <a:xfrm>
            <a:off x="8249395" y="2511381"/>
            <a:ext cx="3102820" cy="3665587"/>
          </a:xfrm>
        </p:spPr>
        <p:txBody>
          <a:bodyPr anchor="ctr">
            <a:normAutofit/>
          </a:bodyPr>
          <a:lstStyle>
            <a:lvl1pPr marL="0" indent="0">
              <a:buFont typeface="Fira Sans" panose="020B0503050000020004" pitchFamily="34" charset="0"/>
              <a:buNone/>
              <a:defRPr sz="1400" b="0" i="0">
                <a:solidFill>
                  <a:schemeClr val="tx1">
                    <a:lumMod val="65000"/>
                    <a:lumOff val="35000"/>
                  </a:schemeClr>
                </a:solidFill>
                <a:latin typeface="Fira Sans Medium" panose="020B0503050000020004" pitchFamily="34" charset="0"/>
              </a:defRPr>
            </a:lvl1pPr>
            <a:lvl2pPr marL="514325" marR="0" indent="-171442" algn="l" defTabSz="685766" rtl="0" eaLnBrk="1" fontAlgn="auto" latinLnBrk="0" hangingPunct="1">
              <a:lnSpc>
                <a:spcPct val="90000"/>
              </a:lnSpc>
              <a:spcBef>
                <a:spcPts val="375"/>
              </a:spcBef>
              <a:spcAft>
                <a:spcPts val="0"/>
              </a:spcAft>
              <a:buClrTx/>
              <a:buSzTx/>
              <a:buFont typeface="Arial" panose="020B0604020202020204" pitchFamily="34" charset="0"/>
              <a:buChar char="•"/>
              <a:tabLst/>
              <a:defRPr sz="1400">
                <a:solidFill>
                  <a:schemeClr val="tx1">
                    <a:lumMod val="65000"/>
                    <a:lumOff val="35000"/>
                  </a:schemeClr>
                </a:solidFill>
              </a:defRPr>
            </a:lvl2pPr>
            <a:lvl3pPr marL="814348" marR="0" indent="-171442" algn="l" defTabSz="685766" rtl="0" eaLnBrk="1" fontAlgn="auto" latinLnBrk="0" hangingPunct="1">
              <a:lnSpc>
                <a:spcPct val="90000"/>
              </a:lnSpc>
              <a:spcBef>
                <a:spcPts val="375"/>
              </a:spcBef>
              <a:spcAft>
                <a:spcPts val="0"/>
              </a:spcAft>
              <a:buClrTx/>
              <a:buSzTx/>
              <a:buFont typeface="Arial" panose="020B0604020202020204" pitchFamily="34" charset="0"/>
              <a:buChar char="•"/>
              <a:tabLst/>
              <a:defRPr sz="1200">
                <a:solidFill>
                  <a:schemeClr val="tx1">
                    <a:lumMod val="65000"/>
                    <a:lumOff val="35000"/>
                  </a:schemeClr>
                </a:solidFill>
              </a:defRPr>
            </a:lvl3pPr>
            <a:lvl4pPr marL="1200090" marR="0" indent="-171442" algn="l" defTabSz="685766" rtl="0" eaLnBrk="1" fontAlgn="auto" latinLnBrk="0" hangingPunct="1">
              <a:lnSpc>
                <a:spcPct val="90000"/>
              </a:lnSpc>
              <a:spcBef>
                <a:spcPts val="375"/>
              </a:spcBef>
              <a:spcAft>
                <a:spcPts val="0"/>
              </a:spcAft>
              <a:buClrTx/>
              <a:buSzTx/>
              <a:buFont typeface="Arial" panose="020B0604020202020204" pitchFamily="34" charset="0"/>
              <a:buChar char="•"/>
              <a:tabLst/>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it-IT"/>
              <a:t>Fare clic per modificare gli stili del testo dello schema</a:t>
            </a:r>
          </a:p>
        </p:txBody>
      </p:sp>
      <p:sp>
        <p:nvSpPr>
          <p:cNvPr id="8" name="Text Placeholder 7">
            <a:extLst>
              <a:ext uri="{FF2B5EF4-FFF2-40B4-BE49-F238E27FC236}">
                <a16:creationId xmlns:a16="http://schemas.microsoft.com/office/drawing/2014/main" id="{FF944A78-B074-B54E-BDDA-D50D5E075619}"/>
              </a:ext>
            </a:extLst>
          </p:cNvPr>
          <p:cNvSpPr>
            <a:spLocks noGrp="1"/>
          </p:cNvSpPr>
          <p:nvPr>
            <p:ph type="body" sz="quarter" idx="13" hasCustomPrompt="1"/>
          </p:nvPr>
        </p:nvSpPr>
        <p:spPr>
          <a:xfrm>
            <a:off x="838203" y="1551582"/>
            <a:ext cx="3102820" cy="762000"/>
          </a:xfrm>
        </p:spPr>
        <p:txBody>
          <a:bodyPr>
            <a:normAutofit/>
          </a:bodyPr>
          <a:lstStyle>
            <a:lvl1pPr marL="0" indent="0">
              <a:buNone/>
              <a:defRPr sz="1800" b="1">
                <a:solidFill>
                  <a:srgbClr val="1A9BFC"/>
                </a:solidFill>
                <a:latin typeface="Roboto Slab" pitchFamily="2" charset="0"/>
                <a:ea typeface="Roboto Slab" pitchFamily="2" charset="0"/>
              </a:defRPr>
            </a:lvl1pPr>
          </a:lstStyle>
          <a:p>
            <a:pPr lvl="0"/>
            <a:r>
              <a:rPr lang="en-GB" dirty="0"/>
              <a:t>Fare </a:t>
            </a:r>
            <a:r>
              <a:rPr lang="en-GB" dirty="0" err="1"/>
              <a:t>clic</a:t>
            </a:r>
            <a:r>
              <a:rPr lang="en-GB" dirty="0"/>
              <a:t> per </a:t>
            </a:r>
            <a:r>
              <a:rPr lang="en-GB" dirty="0" err="1"/>
              <a:t>modificare</a:t>
            </a:r>
            <a:r>
              <a:rPr lang="en-GB" dirty="0"/>
              <a:t> </a:t>
            </a:r>
            <a:r>
              <a:rPr lang="en-GB" dirty="0" err="1"/>
              <a:t>il</a:t>
            </a:r>
            <a:r>
              <a:rPr lang="en-GB" dirty="0"/>
              <a:t> </a:t>
            </a:r>
            <a:r>
              <a:rPr lang="en-GB" dirty="0" err="1"/>
              <a:t>sottotitolo</a:t>
            </a:r>
            <a:endParaRPr lang="en-GB" dirty="0"/>
          </a:p>
        </p:txBody>
      </p:sp>
      <p:sp>
        <p:nvSpPr>
          <p:cNvPr id="9" name="Text Placeholder 7">
            <a:extLst>
              <a:ext uri="{FF2B5EF4-FFF2-40B4-BE49-F238E27FC236}">
                <a16:creationId xmlns:a16="http://schemas.microsoft.com/office/drawing/2014/main" id="{0CC595F4-9D2D-E044-AAEB-75DB74AA6414}"/>
              </a:ext>
            </a:extLst>
          </p:cNvPr>
          <p:cNvSpPr>
            <a:spLocks noGrp="1"/>
          </p:cNvSpPr>
          <p:nvPr>
            <p:ph type="body" sz="quarter" idx="14" hasCustomPrompt="1"/>
          </p:nvPr>
        </p:nvSpPr>
        <p:spPr>
          <a:xfrm>
            <a:off x="4544591" y="1551581"/>
            <a:ext cx="3102820" cy="762000"/>
          </a:xfrm>
        </p:spPr>
        <p:txBody>
          <a:bodyPr>
            <a:normAutofit/>
          </a:bodyPr>
          <a:lstStyle>
            <a:lvl1pPr marL="0" indent="0">
              <a:buNone/>
              <a:defRPr sz="1800" b="1">
                <a:solidFill>
                  <a:srgbClr val="1A9BFC"/>
                </a:solidFill>
                <a:latin typeface="Roboto Slab" pitchFamily="2" charset="0"/>
                <a:ea typeface="Roboto Slab" pitchFamily="2" charset="0"/>
              </a:defRPr>
            </a:lvl1pPr>
          </a:lstStyle>
          <a:p>
            <a:pPr lvl="0"/>
            <a:r>
              <a:rPr lang="en-GB" dirty="0"/>
              <a:t>Fare </a:t>
            </a:r>
            <a:r>
              <a:rPr lang="en-GB" dirty="0" err="1"/>
              <a:t>clic</a:t>
            </a:r>
            <a:r>
              <a:rPr lang="en-GB" dirty="0"/>
              <a:t> per </a:t>
            </a:r>
            <a:r>
              <a:rPr lang="en-GB" dirty="0" err="1"/>
              <a:t>modificare</a:t>
            </a:r>
            <a:r>
              <a:rPr lang="en-GB" dirty="0"/>
              <a:t> </a:t>
            </a:r>
            <a:r>
              <a:rPr lang="en-GB" dirty="0" err="1"/>
              <a:t>il</a:t>
            </a:r>
            <a:r>
              <a:rPr lang="en-GB" dirty="0"/>
              <a:t> </a:t>
            </a:r>
            <a:r>
              <a:rPr lang="en-GB" dirty="0" err="1"/>
              <a:t>sottotitolo</a:t>
            </a:r>
            <a:endParaRPr lang="en-GB" dirty="0"/>
          </a:p>
        </p:txBody>
      </p:sp>
      <p:sp>
        <p:nvSpPr>
          <p:cNvPr id="10" name="Text Placeholder 7">
            <a:extLst>
              <a:ext uri="{FF2B5EF4-FFF2-40B4-BE49-F238E27FC236}">
                <a16:creationId xmlns:a16="http://schemas.microsoft.com/office/drawing/2014/main" id="{49EA2753-54CC-C644-8DA9-3ED0F1CF2418}"/>
              </a:ext>
            </a:extLst>
          </p:cNvPr>
          <p:cNvSpPr>
            <a:spLocks noGrp="1"/>
          </p:cNvSpPr>
          <p:nvPr>
            <p:ph type="body" sz="quarter" idx="15" hasCustomPrompt="1"/>
          </p:nvPr>
        </p:nvSpPr>
        <p:spPr>
          <a:xfrm>
            <a:off x="8249395" y="1551581"/>
            <a:ext cx="3102820" cy="762000"/>
          </a:xfrm>
        </p:spPr>
        <p:txBody>
          <a:bodyPr>
            <a:normAutofit/>
          </a:bodyPr>
          <a:lstStyle>
            <a:lvl1pPr marL="0" indent="0">
              <a:buNone/>
              <a:defRPr sz="1800" b="1">
                <a:solidFill>
                  <a:srgbClr val="1A9BFC"/>
                </a:solidFill>
                <a:latin typeface="Roboto Slab" pitchFamily="2" charset="0"/>
                <a:ea typeface="Roboto Slab" pitchFamily="2" charset="0"/>
              </a:defRPr>
            </a:lvl1pPr>
          </a:lstStyle>
          <a:p>
            <a:pPr lvl="0"/>
            <a:r>
              <a:rPr lang="en-GB" dirty="0"/>
              <a:t>Fare </a:t>
            </a:r>
            <a:r>
              <a:rPr lang="en-GB" dirty="0" err="1"/>
              <a:t>clic</a:t>
            </a:r>
            <a:r>
              <a:rPr lang="en-GB" dirty="0"/>
              <a:t> per </a:t>
            </a:r>
            <a:r>
              <a:rPr lang="en-GB" dirty="0" err="1"/>
              <a:t>modificare</a:t>
            </a:r>
            <a:r>
              <a:rPr lang="en-GB" dirty="0"/>
              <a:t> </a:t>
            </a:r>
            <a:r>
              <a:rPr lang="en-GB" dirty="0" err="1"/>
              <a:t>il</a:t>
            </a:r>
            <a:r>
              <a:rPr lang="en-GB" dirty="0"/>
              <a:t> </a:t>
            </a:r>
            <a:r>
              <a:rPr lang="en-GB" dirty="0" err="1"/>
              <a:t>sottotitolo</a:t>
            </a:r>
            <a:endParaRPr lang="en-GB" dirty="0"/>
          </a:p>
        </p:txBody>
      </p:sp>
      <p:sp>
        <p:nvSpPr>
          <p:cNvPr id="5" name="Segnaposto numero diapositiva 4">
            <a:extLst>
              <a:ext uri="{FF2B5EF4-FFF2-40B4-BE49-F238E27FC236}">
                <a16:creationId xmlns:a16="http://schemas.microsoft.com/office/drawing/2014/main" id="{9E5D853E-0A41-7F40-8291-86C503BFACFA}"/>
              </a:ext>
            </a:extLst>
          </p:cNvPr>
          <p:cNvSpPr>
            <a:spLocks noGrp="1"/>
          </p:cNvSpPr>
          <p:nvPr>
            <p:ph type="sldNum" sz="quarter" idx="17"/>
          </p:nvPr>
        </p:nvSpPr>
        <p:spPr/>
        <p:txBody>
          <a:bodyPr/>
          <a:lstStyle/>
          <a:p>
            <a:fld id="{FEC4A954-C260-E84D-8B85-4D54550A05DF}" type="slidenum">
              <a:rPr lang="it-IT" smtClean="0"/>
              <a:pPr/>
              <a:t>‹N›</a:t>
            </a:fld>
            <a:endParaRPr lang="it-IT"/>
          </a:p>
        </p:txBody>
      </p:sp>
      <p:cxnSp>
        <p:nvCxnSpPr>
          <p:cNvPr id="3" name="Connettore 1 2">
            <a:extLst>
              <a:ext uri="{FF2B5EF4-FFF2-40B4-BE49-F238E27FC236}">
                <a16:creationId xmlns:a16="http://schemas.microsoft.com/office/drawing/2014/main" id="{07389034-36FE-D04B-97E1-02A924367620}"/>
              </a:ext>
            </a:extLst>
          </p:cNvPr>
          <p:cNvCxnSpPr>
            <a:cxnSpLocks/>
          </p:cNvCxnSpPr>
          <p:nvPr userDrawn="1"/>
        </p:nvCxnSpPr>
        <p:spPr>
          <a:xfrm>
            <a:off x="4251367" y="2505698"/>
            <a:ext cx="0" cy="3669475"/>
          </a:xfrm>
          <a:prstGeom prst="line">
            <a:avLst/>
          </a:prstGeom>
          <a:ln w="12700">
            <a:solidFill>
              <a:srgbClr val="1A9BFC"/>
            </a:solidFill>
          </a:ln>
        </p:spPr>
        <p:style>
          <a:lnRef idx="1">
            <a:schemeClr val="accent1"/>
          </a:lnRef>
          <a:fillRef idx="0">
            <a:schemeClr val="accent1"/>
          </a:fillRef>
          <a:effectRef idx="0">
            <a:schemeClr val="accent1"/>
          </a:effectRef>
          <a:fontRef idx="minor">
            <a:schemeClr val="tx1"/>
          </a:fontRef>
        </p:style>
      </p:cxnSp>
      <p:cxnSp>
        <p:nvCxnSpPr>
          <p:cNvPr id="14" name="Connettore 1 13">
            <a:extLst>
              <a:ext uri="{FF2B5EF4-FFF2-40B4-BE49-F238E27FC236}">
                <a16:creationId xmlns:a16="http://schemas.microsoft.com/office/drawing/2014/main" id="{8B042105-974D-A945-82DA-C0EE98AFE88E}"/>
              </a:ext>
            </a:extLst>
          </p:cNvPr>
          <p:cNvCxnSpPr>
            <a:cxnSpLocks/>
          </p:cNvCxnSpPr>
          <p:nvPr userDrawn="1"/>
        </p:nvCxnSpPr>
        <p:spPr>
          <a:xfrm>
            <a:off x="7942613" y="2505698"/>
            <a:ext cx="0" cy="3669475"/>
          </a:xfrm>
          <a:prstGeom prst="line">
            <a:avLst/>
          </a:prstGeom>
          <a:ln w="12700">
            <a:solidFill>
              <a:srgbClr val="1A9BFC"/>
            </a:solidFill>
          </a:ln>
        </p:spPr>
        <p:style>
          <a:lnRef idx="1">
            <a:schemeClr val="accent1"/>
          </a:lnRef>
          <a:fillRef idx="0">
            <a:schemeClr val="accent1"/>
          </a:fillRef>
          <a:effectRef idx="0">
            <a:schemeClr val="accent1"/>
          </a:effectRef>
          <a:fontRef idx="minor">
            <a:schemeClr val="tx1"/>
          </a:fontRef>
        </p:style>
      </p:cxnSp>
      <p:sp>
        <p:nvSpPr>
          <p:cNvPr id="16" name="Segnaposto titolo 1">
            <a:extLst>
              <a:ext uri="{FF2B5EF4-FFF2-40B4-BE49-F238E27FC236}">
                <a16:creationId xmlns:a16="http://schemas.microsoft.com/office/drawing/2014/main" id="{8B77CED5-B561-3846-9AB3-80FAFE67AF75}"/>
              </a:ext>
            </a:extLst>
          </p:cNvPr>
          <p:cNvSpPr>
            <a:spLocks noGrp="1"/>
          </p:cNvSpPr>
          <p:nvPr>
            <p:ph type="title"/>
          </p:nvPr>
        </p:nvSpPr>
        <p:spPr>
          <a:xfrm>
            <a:off x="838200" y="365126"/>
            <a:ext cx="10515600" cy="988662"/>
          </a:xfrm>
          <a:prstGeom prst="rect">
            <a:avLst/>
          </a:prstGeom>
        </p:spPr>
        <p:txBody>
          <a:bodyPr vert="horz" lIns="91440" tIns="45720" rIns="91440" bIns="45720" rtlCol="0" anchor="t">
            <a:noAutofit/>
          </a:bodyPr>
          <a:lstStyle>
            <a:lvl1pPr>
              <a:defRPr sz="2800"/>
            </a:lvl1pPr>
          </a:lstStyle>
          <a:p>
            <a:r>
              <a:rPr lang="it-IT"/>
              <a:t>Fare clic per modificare lo stile del titolo dello schema</a:t>
            </a:r>
            <a:endParaRPr lang="it-IT" dirty="0"/>
          </a:p>
        </p:txBody>
      </p:sp>
      <p:pic>
        <p:nvPicPr>
          <p:cNvPr id="13" name="Immagine 9">
            <a:extLst>
              <a:ext uri="{FF2B5EF4-FFF2-40B4-BE49-F238E27FC236}">
                <a16:creationId xmlns:a16="http://schemas.microsoft.com/office/drawing/2014/main" id="{CD8DB010-E524-4784-9D9B-485B200EDBFC}"/>
              </a:ext>
            </a:extLst>
          </p:cNvPr>
          <p:cNvPicPr>
            <a:picLocks noChangeAspect="1"/>
          </p:cNvPicPr>
          <p:nvPr userDrawn="1"/>
        </p:nvPicPr>
        <p:blipFill>
          <a:blip r:embed="rId2">
            <a:alphaModFix amt="50000"/>
          </a:blip>
          <a:srcRect/>
          <a:stretch/>
        </p:blipFill>
        <p:spPr>
          <a:xfrm>
            <a:off x="859536" y="6476142"/>
            <a:ext cx="463796" cy="125549"/>
          </a:xfrm>
          <a:prstGeom prst="rect">
            <a:avLst/>
          </a:prstGeom>
        </p:spPr>
      </p:pic>
    </p:spTree>
    <p:extLst>
      <p:ext uri="{BB962C8B-B14F-4D97-AF65-F5344CB8AC3E}">
        <p14:creationId xmlns:p14="http://schemas.microsoft.com/office/powerpoint/2010/main" val="3024786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fine">
    <p:bg>
      <p:bgPr>
        <a:solidFill>
          <a:srgbClr val="002677"/>
        </a:solidFill>
        <a:effectLst/>
      </p:bgPr>
    </p:bg>
    <p:spTree>
      <p:nvGrpSpPr>
        <p:cNvPr id="1" name=""/>
        <p:cNvGrpSpPr/>
        <p:nvPr/>
      </p:nvGrpSpPr>
      <p:grpSpPr>
        <a:xfrm>
          <a:off x="0" y="0"/>
          <a:ext cx="0" cy="0"/>
          <a:chOff x="0" y="0"/>
          <a:chExt cx="0" cy="0"/>
        </a:xfrm>
      </p:grpSpPr>
      <p:pic>
        <p:nvPicPr>
          <p:cNvPr id="4" name="Elemento grafico 2">
            <a:extLst>
              <a:ext uri="{FF2B5EF4-FFF2-40B4-BE49-F238E27FC236}">
                <a16:creationId xmlns:a16="http://schemas.microsoft.com/office/drawing/2014/main" id="{F99672CC-83DF-4C8F-A3AA-BAAA44586DE5}"/>
              </a:ext>
            </a:extLst>
          </p:cNvPr>
          <p:cNvPicPr>
            <a:picLocks noChangeAspect="1"/>
          </p:cNvPicPr>
          <p:nvPr userDrawn="1"/>
        </p:nvPicPr>
        <p:blipFill>
          <a:blip r:embed="rId2"/>
          <a:stretch>
            <a:fillRect/>
          </a:stretch>
        </p:blipFill>
        <p:spPr>
          <a:xfrm>
            <a:off x="4997474" y="2501205"/>
            <a:ext cx="2193367" cy="1855588"/>
          </a:xfrm>
          <a:prstGeom prst="rect">
            <a:avLst/>
          </a:prstGeom>
        </p:spPr>
      </p:pic>
    </p:spTree>
    <p:extLst>
      <p:ext uri="{BB962C8B-B14F-4D97-AF65-F5344CB8AC3E}">
        <p14:creationId xmlns:p14="http://schemas.microsoft.com/office/powerpoint/2010/main" val="260121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stazione sezione">
    <p:bg>
      <p:bgPr>
        <a:solidFill>
          <a:srgbClr val="D9D9D9"/>
        </a:solidFill>
        <a:effectLst/>
      </p:bgPr>
    </p:bg>
    <p:spTree>
      <p:nvGrpSpPr>
        <p:cNvPr id="1" name=""/>
        <p:cNvGrpSpPr/>
        <p:nvPr/>
      </p:nvGrpSpPr>
      <p:grpSpPr>
        <a:xfrm>
          <a:off x="0" y="0"/>
          <a:ext cx="0" cy="0"/>
          <a:chOff x="0" y="0"/>
          <a:chExt cx="0" cy="0"/>
        </a:xfrm>
      </p:grpSpPr>
      <p:sp>
        <p:nvSpPr>
          <p:cNvPr id="6" name="Google Shape;10;p2">
            <a:extLst>
              <a:ext uri="{FF2B5EF4-FFF2-40B4-BE49-F238E27FC236}">
                <a16:creationId xmlns:a16="http://schemas.microsoft.com/office/drawing/2014/main" id="{15FBA683-86A3-41C9-8DB1-2E9A3E09E280}"/>
              </a:ext>
            </a:extLst>
          </p:cNvPr>
          <p:cNvSpPr txBox="1">
            <a:spLocks noGrp="1"/>
          </p:cNvSpPr>
          <p:nvPr>
            <p:ph type="ctrTitle" hasCustomPrompt="1"/>
          </p:nvPr>
        </p:nvSpPr>
        <p:spPr>
          <a:xfrm>
            <a:off x="858983" y="1650670"/>
            <a:ext cx="10434596" cy="4510644"/>
          </a:xfrm>
          <a:prstGeom prst="rect">
            <a:avLst/>
          </a:prstGeom>
        </p:spPr>
        <p:txBody>
          <a:bodyPr spcFirstLastPara="1" wrap="square" lIns="91425" tIns="91425" rIns="91425" bIns="91425" anchor="ctr" anchorCtr="0">
            <a:normAutofit/>
          </a:bodyPr>
          <a:lstStyle>
            <a:lvl1pPr lvl="0" algn="l">
              <a:lnSpc>
                <a:spcPct val="100000"/>
              </a:lnSpc>
              <a:spcBef>
                <a:spcPts val="0"/>
              </a:spcBef>
              <a:spcAft>
                <a:spcPts val="0"/>
              </a:spcAft>
              <a:buClr>
                <a:srgbClr val="FFFFFF"/>
              </a:buClr>
              <a:buSzPts val="5200"/>
              <a:buFont typeface="Roboto Slab"/>
              <a:buNone/>
              <a:defRPr sz="3200" b="1" i="0">
                <a:solidFill>
                  <a:schemeClr val="tx1"/>
                </a:solidFill>
                <a:latin typeface="Roboto Slab" pitchFamily="2" charset="0"/>
                <a:ea typeface="Roboto Slab" pitchFamily="2" charset="0"/>
                <a:cs typeface="Calibri Light" panose="020F0302020204030204" pitchFamily="34" charset="0"/>
                <a:sym typeface="Roboto Slab"/>
              </a:defRPr>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r>
              <a:rPr lang="it-IT" dirty="0"/>
              <a:t>Fare clic per modificare il titolo delle slide</a:t>
            </a:r>
            <a:endParaRPr dirty="0"/>
          </a:p>
        </p:txBody>
      </p:sp>
      <p:pic>
        <p:nvPicPr>
          <p:cNvPr id="4" name="Google Shape;21;p4">
            <a:extLst>
              <a:ext uri="{FF2B5EF4-FFF2-40B4-BE49-F238E27FC236}">
                <a16:creationId xmlns:a16="http://schemas.microsoft.com/office/drawing/2014/main" id="{2541837F-1E04-4537-963D-C4C6EE8581C7}"/>
              </a:ext>
            </a:extLst>
          </p:cNvPr>
          <p:cNvPicPr preferRelativeResize="0"/>
          <p:nvPr userDrawn="1"/>
        </p:nvPicPr>
        <p:blipFill>
          <a:blip r:embed="rId2">
            <a:extLst>
              <a:ext uri="{96DAC541-7B7A-43D3-8B79-37D633B846F1}">
                <asvg:svgBlip xmlns:asvg="http://schemas.microsoft.com/office/drawing/2016/SVG/main" r:embed="rId3"/>
              </a:ext>
            </a:extLst>
          </a:blip>
          <a:stretch>
            <a:fillRect/>
          </a:stretch>
        </p:blipFill>
        <p:spPr>
          <a:xfrm>
            <a:off x="859536" y="750578"/>
            <a:ext cx="1243941" cy="311851"/>
          </a:xfrm>
          <a:prstGeom prst="rect">
            <a:avLst/>
          </a:prstGeom>
          <a:noFill/>
          <a:ln>
            <a:noFill/>
          </a:ln>
        </p:spPr>
      </p:pic>
    </p:spTree>
    <p:extLst>
      <p:ext uri="{BB962C8B-B14F-4D97-AF65-F5344CB8AC3E}">
        <p14:creationId xmlns:p14="http://schemas.microsoft.com/office/powerpoint/2010/main" val="76077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 sottotitolo">
    <p:bg>
      <p:bgPr>
        <a:solidFill>
          <a:srgbClr val="D9D9D9"/>
        </a:solidFill>
        <a:effectLst/>
      </p:bgPr>
    </p:bg>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DD39042D-E5F6-354C-AE48-85CA368F3EEB}"/>
              </a:ext>
            </a:extLst>
          </p:cNvPr>
          <p:cNvSpPr>
            <a:spLocks noGrp="1"/>
          </p:cNvSpPr>
          <p:nvPr>
            <p:ph sz="quarter" idx="10" hasCustomPrompt="1"/>
          </p:nvPr>
        </p:nvSpPr>
        <p:spPr>
          <a:xfrm>
            <a:off x="858840" y="4512248"/>
            <a:ext cx="10434453" cy="906143"/>
          </a:xfrm>
        </p:spPr>
        <p:txBody>
          <a:bodyPr anchor="ctr">
            <a:normAutofit/>
          </a:bodyPr>
          <a:lstStyle>
            <a:lvl1pPr marL="0" indent="0">
              <a:buNone/>
              <a:defRPr sz="2400" b="0">
                <a:solidFill>
                  <a:schemeClr val="tx1">
                    <a:lumMod val="85000"/>
                    <a:lumOff val="15000"/>
                  </a:schemeClr>
                </a:solidFill>
                <a:latin typeface="Roboto Slab" pitchFamily="2" charset="0"/>
                <a:ea typeface="Roboto Slab" pitchFamily="2" charset="0"/>
              </a:defRPr>
            </a:lvl1pPr>
          </a:lstStyle>
          <a:p>
            <a:pPr lvl="0"/>
            <a:r>
              <a:rPr lang="it-IT" dirty="0"/>
              <a:t>Fare clic per modificare il sottotitolo della sezione</a:t>
            </a:r>
          </a:p>
        </p:txBody>
      </p:sp>
      <p:sp>
        <p:nvSpPr>
          <p:cNvPr id="6" name="Google Shape;10;p2">
            <a:extLst>
              <a:ext uri="{FF2B5EF4-FFF2-40B4-BE49-F238E27FC236}">
                <a16:creationId xmlns:a16="http://schemas.microsoft.com/office/drawing/2014/main" id="{15FBA683-86A3-41C9-8DB1-2E9A3E09E280}"/>
              </a:ext>
            </a:extLst>
          </p:cNvPr>
          <p:cNvSpPr txBox="1">
            <a:spLocks noGrp="1"/>
          </p:cNvSpPr>
          <p:nvPr>
            <p:ph type="ctrTitle" hasCustomPrompt="1"/>
          </p:nvPr>
        </p:nvSpPr>
        <p:spPr>
          <a:xfrm>
            <a:off x="858983" y="1602829"/>
            <a:ext cx="10434596" cy="2422906"/>
          </a:xfrm>
          <a:prstGeom prst="rect">
            <a:avLst/>
          </a:prstGeom>
        </p:spPr>
        <p:txBody>
          <a:bodyPr spcFirstLastPara="1" wrap="square" lIns="91425" tIns="91425" rIns="91425" bIns="91425" anchor="ctr" anchorCtr="0">
            <a:normAutofit/>
          </a:bodyPr>
          <a:lstStyle>
            <a:lvl1pPr lvl="0" algn="l">
              <a:lnSpc>
                <a:spcPct val="100000"/>
              </a:lnSpc>
              <a:spcBef>
                <a:spcPts val="0"/>
              </a:spcBef>
              <a:spcAft>
                <a:spcPts val="0"/>
              </a:spcAft>
              <a:buClr>
                <a:srgbClr val="FFFFFF"/>
              </a:buClr>
              <a:buSzPts val="5200"/>
              <a:buFont typeface="Roboto Slab"/>
              <a:buNone/>
              <a:defRPr sz="3200" b="1" i="0">
                <a:solidFill>
                  <a:schemeClr val="tx1"/>
                </a:solidFill>
                <a:latin typeface="Roboto Slab" pitchFamily="2" charset="0"/>
                <a:ea typeface="Roboto Slab" pitchFamily="2" charset="0"/>
                <a:cs typeface="Calibri Light" panose="020F0302020204030204" pitchFamily="34" charset="0"/>
                <a:sym typeface="Roboto Slab"/>
              </a:defRPr>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r>
              <a:rPr lang="it-IT" dirty="0"/>
              <a:t>Fare clic per modificare il titolo delle slide</a:t>
            </a:r>
            <a:endParaRPr dirty="0"/>
          </a:p>
        </p:txBody>
      </p:sp>
      <p:pic>
        <p:nvPicPr>
          <p:cNvPr id="5" name="Google Shape;21;p4">
            <a:extLst>
              <a:ext uri="{FF2B5EF4-FFF2-40B4-BE49-F238E27FC236}">
                <a16:creationId xmlns:a16="http://schemas.microsoft.com/office/drawing/2014/main" id="{531B6830-5A92-4FA0-88E6-8D571F8D64EB}"/>
              </a:ext>
            </a:extLst>
          </p:cNvPr>
          <p:cNvPicPr preferRelativeResize="0"/>
          <p:nvPr userDrawn="1"/>
        </p:nvPicPr>
        <p:blipFill>
          <a:blip r:embed="rId2">
            <a:extLst>
              <a:ext uri="{96DAC541-7B7A-43D3-8B79-37D633B846F1}">
                <asvg:svgBlip xmlns:asvg="http://schemas.microsoft.com/office/drawing/2016/SVG/main" r:embed="rId3"/>
              </a:ext>
            </a:extLst>
          </a:blip>
          <a:stretch>
            <a:fillRect/>
          </a:stretch>
        </p:blipFill>
        <p:spPr>
          <a:xfrm>
            <a:off x="859536" y="750578"/>
            <a:ext cx="1243941" cy="311851"/>
          </a:xfrm>
          <a:prstGeom prst="rect">
            <a:avLst/>
          </a:prstGeom>
          <a:noFill/>
          <a:ln>
            <a:noFill/>
          </a:ln>
        </p:spPr>
      </p:pic>
    </p:spTree>
    <p:extLst>
      <p:ext uri="{BB962C8B-B14F-4D97-AF65-F5344CB8AC3E}">
        <p14:creationId xmlns:p14="http://schemas.microsoft.com/office/powerpoint/2010/main" val="3936225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sottotitolo e tes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3A57FB5-7025-8A46-A2C8-9AC199CBFA66}"/>
              </a:ext>
            </a:extLst>
          </p:cNvPr>
          <p:cNvSpPr>
            <a:spLocks noGrp="1"/>
          </p:cNvSpPr>
          <p:nvPr>
            <p:ph idx="1"/>
          </p:nvPr>
        </p:nvSpPr>
        <p:spPr>
          <a:xfrm>
            <a:off x="838200" y="2511382"/>
            <a:ext cx="10515600" cy="3057565"/>
          </a:xfrm>
        </p:spPr>
        <p:txBody>
          <a:bodyPr anchor="ctr"/>
          <a:lstStyle>
            <a:lvl1pPr marL="0" indent="0">
              <a:lnSpc>
                <a:spcPct val="150000"/>
              </a:lnSpc>
              <a:buClr>
                <a:schemeClr val="tx1">
                  <a:lumMod val="85000"/>
                  <a:lumOff val="15000"/>
                </a:schemeClr>
              </a:buClr>
              <a:buFont typeface="Fira Sans" panose="020B0503050000020004" pitchFamily="34" charset="0"/>
              <a:buNone/>
              <a:defRPr sz="2000" b="0" i="0">
                <a:latin typeface="Fira Sans Medium" panose="020B0503050000020004" pitchFamily="34" charset="0"/>
              </a:defRPr>
            </a:lvl1pPr>
            <a:lvl2pPr marL="514325" marR="0" indent="-171442" algn="l" defTabSz="685766" rtl="0" eaLnBrk="1" fontAlgn="auto" latinLnBrk="0" hangingPunct="1">
              <a:lnSpc>
                <a:spcPct val="150000"/>
              </a:lnSpc>
              <a:spcBef>
                <a:spcPts val="375"/>
              </a:spcBef>
              <a:spcAft>
                <a:spcPts val="0"/>
              </a:spcAft>
              <a:buClrTx/>
              <a:buSzTx/>
              <a:buFont typeface="Arial" panose="020B0604020202020204" pitchFamily="34" charset="0"/>
              <a:buChar char="•"/>
              <a:tabLst/>
              <a:defRPr sz="1600"/>
            </a:lvl2pPr>
            <a:lvl3pPr marL="814348" marR="0" indent="-171442" algn="l" defTabSz="685766" rtl="0" eaLnBrk="1" fontAlgn="auto" latinLnBrk="0" hangingPunct="1">
              <a:lnSpc>
                <a:spcPct val="150000"/>
              </a:lnSpc>
              <a:spcBef>
                <a:spcPts val="375"/>
              </a:spcBef>
              <a:spcAft>
                <a:spcPts val="0"/>
              </a:spcAft>
              <a:buClrTx/>
              <a:buSzTx/>
              <a:buFont typeface="Arial" panose="020B0604020202020204" pitchFamily="34" charset="0"/>
              <a:buChar char="•"/>
              <a:tabLst/>
              <a:defRPr sz="1400"/>
            </a:lvl3pPr>
            <a:lvl4pPr>
              <a:defRPr sz="1200" b="0" i="0">
                <a:latin typeface="Fira Sans" panose="020B0503050000020004" pitchFamily="34" charset="0"/>
              </a:defRPr>
            </a:lvl4pPr>
          </a:lstStyle>
          <a:p>
            <a:pPr lvl="0"/>
            <a:r>
              <a:rPr lang="it-IT"/>
              <a:t>Fare clic per modificare gli stili del testo dello schema</a:t>
            </a:r>
          </a:p>
        </p:txBody>
      </p:sp>
      <p:sp>
        <p:nvSpPr>
          <p:cNvPr id="8" name="Text Placeholder 7">
            <a:extLst>
              <a:ext uri="{FF2B5EF4-FFF2-40B4-BE49-F238E27FC236}">
                <a16:creationId xmlns:a16="http://schemas.microsoft.com/office/drawing/2014/main" id="{A765F876-3350-441E-BD36-BE705EBA2058}"/>
              </a:ext>
            </a:extLst>
          </p:cNvPr>
          <p:cNvSpPr>
            <a:spLocks noGrp="1"/>
          </p:cNvSpPr>
          <p:nvPr>
            <p:ph type="body" sz="quarter" idx="13" hasCustomPrompt="1"/>
          </p:nvPr>
        </p:nvSpPr>
        <p:spPr>
          <a:xfrm>
            <a:off x="838200" y="1551582"/>
            <a:ext cx="10515600" cy="762000"/>
          </a:xfrm>
        </p:spPr>
        <p:txBody>
          <a:bodyPr>
            <a:normAutofit/>
          </a:bodyPr>
          <a:lstStyle>
            <a:lvl1pPr marL="0" indent="0">
              <a:buNone/>
              <a:defRPr sz="2400" b="1">
                <a:solidFill>
                  <a:srgbClr val="1A9BFC"/>
                </a:solidFill>
                <a:latin typeface="Roboto Slab" pitchFamily="2" charset="0"/>
                <a:ea typeface="Roboto Slab" pitchFamily="2" charset="0"/>
              </a:defRPr>
            </a:lvl1pPr>
          </a:lstStyle>
          <a:p>
            <a:pPr lvl="0"/>
            <a:r>
              <a:rPr lang="en-GB" dirty="0"/>
              <a:t>Fare </a:t>
            </a:r>
            <a:r>
              <a:rPr lang="en-GB" dirty="0" err="1"/>
              <a:t>clic</a:t>
            </a:r>
            <a:r>
              <a:rPr lang="en-GB" dirty="0"/>
              <a:t> per </a:t>
            </a:r>
            <a:r>
              <a:rPr lang="en-GB" dirty="0" err="1"/>
              <a:t>modificare</a:t>
            </a:r>
            <a:r>
              <a:rPr lang="en-GB" dirty="0"/>
              <a:t> </a:t>
            </a:r>
            <a:r>
              <a:rPr lang="en-GB" dirty="0" err="1"/>
              <a:t>il</a:t>
            </a:r>
            <a:r>
              <a:rPr lang="en-GB" dirty="0"/>
              <a:t> </a:t>
            </a:r>
            <a:r>
              <a:rPr lang="en-GB" dirty="0" err="1"/>
              <a:t>sottotitolo</a:t>
            </a:r>
            <a:endParaRPr lang="en-GB" dirty="0"/>
          </a:p>
        </p:txBody>
      </p:sp>
      <p:sp>
        <p:nvSpPr>
          <p:cNvPr id="11" name="Segnaposto titolo 1">
            <a:extLst>
              <a:ext uri="{FF2B5EF4-FFF2-40B4-BE49-F238E27FC236}">
                <a16:creationId xmlns:a16="http://schemas.microsoft.com/office/drawing/2014/main" id="{04C02021-F048-EF46-A427-824414E03CAC}"/>
              </a:ext>
            </a:extLst>
          </p:cNvPr>
          <p:cNvSpPr>
            <a:spLocks noGrp="1"/>
          </p:cNvSpPr>
          <p:nvPr>
            <p:ph type="title"/>
          </p:nvPr>
        </p:nvSpPr>
        <p:spPr>
          <a:xfrm>
            <a:off x="838200" y="365126"/>
            <a:ext cx="10515600" cy="988662"/>
          </a:xfrm>
          <a:prstGeom prst="rect">
            <a:avLst/>
          </a:prstGeom>
        </p:spPr>
        <p:txBody>
          <a:bodyPr vert="horz" lIns="91440" tIns="45720" rIns="91440" bIns="45720" rtlCol="0" anchor="t">
            <a:noAutofit/>
          </a:bodyPr>
          <a:lstStyle>
            <a:lvl1pPr>
              <a:defRPr sz="2800"/>
            </a:lvl1pPr>
          </a:lstStyle>
          <a:p>
            <a:r>
              <a:rPr lang="it-IT"/>
              <a:t>Fare clic per modificare lo stile del titolo dello schema</a:t>
            </a:r>
            <a:endParaRPr lang="it-IT" dirty="0"/>
          </a:p>
        </p:txBody>
      </p:sp>
      <p:sp>
        <p:nvSpPr>
          <p:cNvPr id="5" name="Segnaposto numero diapositiva 4">
            <a:extLst>
              <a:ext uri="{FF2B5EF4-FFF2-40B4-BE49-F238E27FC236}">
                <a16:creationId xmlns:a16="http://schemas.microsoft.com/office/drawing/2014/main" id="{0C11EF75-678E-9E47-B9E3-622B2E130D2E}"/>
              </a:ext>
            </a:extLst>
          </p:cNvPr>
          <p:cNvSpPr>
            <a:spLocks noGrp="1"/>
          </p:cNvSpPr>
          <p:nvPr>
            <p:ph type="sldNum" sz="quarter" idx="16"/>
          </p:nvPr>
        </p:nvSpPr>
        <p:spPr/>
        <p:txBody>
          <a:bodyPr/>
          <a:lstStyle/>
          <a:p>
            <a:fld id="{FEC4A954-C260-E84D-8B85-4D54550A05DF}" type="slidenum">
              <a:rPr lang="it-IT" smtClean="0"/>
              <a:pPr/>
              <a:t>‹N›</a:t>
            </a:fld>
            <a:endParaRPr lang="it-IT"/>
          </a:p>
        </p:txBody>
      </p:sp>
      <p:sp>
        <p:nvSpPr>
          <p:cNvPr id="4" name="Segnaposto testo 3">
            <a:extLst>
              <a:ext uri="{FF2B5EF4-FFF2-40B4-BE49-F238E27FC236}">
                <a16:creationId xmlns:a16="http://schemas.microsoft.com/office/drawing/2014/main" id="{E8A205F8-F97E-E14B-B440-BBC8D0D15D5C}"/>
              </a:ext>
            </a:extLst>
          </p:cNvPr>
          <p:cNvSpPr>
            <a:spLocks noGrp="1"/>
          </p:cNvSpPr>
          <p:nvPr>
            <p:ph type="body" sz="quarter" idx="17" hasCustomPrompt="1"/>
          </p:nvPr>
        </p:nvSpPr>
        <p:spPr>
          <a:xfrm>
            <a:off x="838200" y="5748339"/>
            <a:ext cx="10515600" cy="428625"/>
          </a:xfrm>
        </p:spPr>
        <p:txBody>
          <a:bodyPr>
            <a:noAutofit/>
          </a:bodyPr>
          <a:lstStyle>
            <a:lvl1pPr marL="0" indent="0">
              <a:buNone/>
              <a:defRPr sz="1050" b="0" i="1">
                <a:latin typeface="Fira Sans Medium" panose="020B0503050000020004" pitchFamily="34" charset="0"/>
              </a:defRPr>
            </a:lvl1pPr>
          </a:lstStyle>
          <a:p>
            <a:r>
              <a:rPr lang="it-IT" dirty="0"/>
              <a:t>Fare clic per inserire note</a:t>
            </a:r>
          </a:p>
        </p:txBody>
      </p:sp>
      <p:pic>
        <p:nvPicPr>
          <p:cNvPr id="9" name="Immagine 9">
            <a:extLst>
              <a:ext uri="{FF2B5EF4-FFF2-40B4-BE49-F238E27FC236}">
                <a16:creationId xmlns:a16="http://schemas.microsoft.com/office/drawing/2014/main" id="{3080B768-B11A-4A33-B76A-A49C2218D0BB}"/>
              </a:ext>
            </a:extLst>
          </p:cNvPr>
          <p:cNvPicPr>
            <a:picLocks noChangeAspect="1"/>
          </p:cNvPicPr>
          <p:nvPr userDrawn="1"/>
        </p:nvPicPr>
        <p:blipFill>
          <a:blip r:embed="rId2">
            <a:alphaModFix amt="50000"/>
          </a:blip>
          <a:srcRect/>
          <a:stretch/>
        </p:blipFill>
        <p:spPr>
          <a:xfrm>
            <a:off x="859536" y="6476142"/>
            <a:ext cx="463796" cy="125549"/>
          </a:xfrm>
          <a:prstGeom prst="rect">
            <a:avLst/>
          </a:prstGeom>
        </p:spPr>
      </p:pic>
    </p:spTree>
    <p:extLst>
      <p:ext uri="{BB962C8B-B14F-4D97-AF65-F5344CB8AC3E}">
        <p14:creationId xmlns:p14="http://schemas.microsoft.com/office/powerpoint/2010/main" val="360377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olo e testo">
    <p:spTree>
      <p:nvGrpSpPr>
        <p:cNvPr id="1" name=""/>
        <p:cNvGrpSpPr/>
        <p:nvPr/>
      </p:nvGrpSpPr>
      <p:grpSpPr>
        <a:xfrm>
          <a:off x="0" y="0"/>
          <a:ext cx="0" cy="0"/>
          <a:chOff x="0" y="0"/>
          <a:chExt cx="0" cy="0"/>
        </a:xfrm>
      </p:grpSpPr>
      <p:sp>
        <p:nvSpPr>
          <p:cNvPr id="15" name="Segnaposto titolo 1">
            <a:extLst>
              <a:ext uri="{FF2B5EF4-FFF2-40B4-BE49-F238E27FC236}">
                <a16:creationId xmlns:a16="http://schemas.microsoft.com/office/drawing/2014/main" id="{4A68EDD3-8B24-5E4A-A507-BC4297B68394}"/>
              </a:ext>
            </a:extLst>
          </p:cNvPr>
          <p:cNvSpPr>
            <a:spLocks noGrp="1"/>
          </p:cNvSpPr>
          <p:nvPr>
            <p:ph type="title"/>
          </p:nvPr>
        </p:nvSpPr>
        <p:spPr>
          <a:xfrm>
            <a:off x="838200" y="365126"/>
            <a:ext cx="10515600" cy="988662"/>
          </a:xfrm>
          <a:prstGeom prst="rect">
            <a:avLst/>
          </a:prstGeom>
        </p:spPr>
        <p:txBody>
          <a:bodyPr vert="horz" lIns="91440" tIns="45720" rIns="91440" bIns="45720" rtlCol="0" anchor="t">
            <a:noAutofit/>
          </a:bodyPr>
          <a:lstStyle>
            <a:lvl1pPr>
              <a:defRPr sz="2800"/>
            </a:lvl1pPr>
          </a:lstStyle>
          <a:p>
            <a:r>
              <a:rPr lang="it-IT"/>
              <a:t>Fare clic per modificare lo stile del titolo dello schema</a:t>
            </a:r>
            <a:endParaRPr lang="it-IT" dirty="0"/>
          </a:p>
        </p:txBody>
      </p:sp>
      <p:sp>
        <p:nvSpPr>
          <p:cNvPr id="4" name="Segnaposto numero diapositiva 3">
            <a:extLst>
              <a:ext uri="{FF2B5EF4-FFF2-40B4-BE49-F238E27FC236}">
                <a16:creationId xmlns:a16="http://schemas.microsoft.com/office/drawing/2014/main" id="{97747EE5-0480-854D-A548-B2B40F2E638A}"/>
              </a:ext>
            </a:extLst>
          </p:cNvPr>
          <p:cNvSpPr>
            <a:spLocks noGrp="1"/>
          </p:cNvSpPr>
          <p:nvPr>
            <p:ph type="sldNum" sz="quarter" idx="11"/>
          </p:nvPr>
        </p:nvSpPr>
        <p:spPr/>
        <p:txBody>
          <a:bodyPr/>
          <a:lstStyle/>
          <a:p>
            <a:fld id="{FEC4A954-C260-E84D-8B85-4D54550A05DF}" type="slidenum">
              <a:rPr lang="it-IT" smtClean="0"/>
              <a:pPr/>
              <a:t>‹N›</a:t>
            </a:fld>
            <a:endParaRPr lang="it-IT"/>
          </a:p>
        </p:txBody>
      </p:sp>
      <p:sp>
        <p:nvSpPr>
          <p:cNvPr id="10" name="Segnaposto contenuto 2">
            <a:extLst>
              <a:ext uri="{FF2B5EF4-FFF2-40B4-BE49-F238E27FC236}">
                <a16:creationId xmlns:a16="http://schemas.microsoft.com/office/drawing/2014/main" id="{1AB9F965-5489-F944-AC9B-8A7ABDD5E406}"/>
              </a:ext>
            </a:extLst>
          </p:cNvPr>
          <p:cNvSpPr>
            <a:spLocks noGrp="1"/>
          </p:cNvSpPr>
          <p:nvPr>
            <p:ph idx="12"/>
          </p:nvPr>
        </p:nvSpPr>
        <p:spPr>
          <a:xfrm>
            <a:off x="838200" y="1531917"/>
            <a:ext cx="10515600" cy="4037029"/>
          </a:xfrm>
        </p:spPr>
        <p:txBody>
          <a:bodyPr anchor="ctr"/>
          <a:lstStyle>
            <a:lvl1pPr marL="0" indent="0">
              <a:lnSpc>
                <a:spcPct val="150000"/>
              </a:lnSpc>
              <a:buClr>
                <a:schemeClr val="tx1">
                  <a:lumMod val="85000"/>
                  <a:lumOff val="15000"/>
                </a:schemeClr>
              </a:buClr>
              <a:buFont typeface="Fira Sans" panose="020B0503050000020004" pitchFamily="34" charset="0"/>
              <a:buNone/>
              <a:defRPr sz="2000" b="0" i="0">
                <a:latin typeface="Fira Sans Medium" panose="020B0503050000020004" pitchFamily="34" charset="0"/>
              </a:defRPr>
            </a:lvl1pPr>
            <a:lvl2pPr marL="514325" marR="0" indent="-171442" algn="l" defTabSz="685766" rtl="0" eaLnBrk="1" fontAlgn="auto" latinLnBrk="0" hangingPunct="1">
              <a:lnSpc>
                <a:spcPct val="150000"/>
              </a:lnSpc>
              <a:spcBef>
                <a:spcPts val="375"/>
              </a:spcBef>
              <a:spcAft>
                <a:spcPts val="0"/>
              </a:spcAft>
              <a:buClrTx/>
              <a:buSzTx/>
              <a:buFont typeface="Arial" panose="020B0604020202020204" pitchFamily="34" charset="0"/>
              <a:buChar char="•"/>
              <a:tabLst/>
              <a:defRPr sz="1600"/>
            </a:lvl2pPr>
            <a:lvl3pPr marL="814348" marR="0" indent="-171442" algn="l" defTabSz="685766" rtl="0" eaLnBrk="1" fontAlgn="auto" latinLnBrk="0" hangingPunct="1">
              <a:lnSpc>
                <a:spcPct val="150000"/>
              </a:lnSpc>
              <a:spcBef>
                <a:spcPts val="375"/>
              </a:spcBef>
              <a:spcAft>
                <a:spcPts val="0"/>
              </a:spcAft>
              <a:buClrTx/>
              <a:buSzTx/>
              <a:buFont typeface="Arial" panose="020B0604020202020204" pitchFamily="34" charset="0"/>
              <a:buChar char="•"/>
              <a:tabLst/>
              <a:defRPr sz="1400"/>
            </a:lvl3pPr>
            <a:lvl4pPr>
              <a:defRPr sz="1200" b="0" i="0">
                <a:latin typeface="Fira Sans" panose="020B0503050000020004" pitchFamily="34" charset="0"/>
              </a:defRPr>
            </a:lvl4pPr>
          </a:lstStyle>
          <a:p>
            <a:pPr lvl="0"/>
            <a:r>
              <a:rPr lang="it-IT"/>
              <a:t>Fare clic per modificare gli stili del testo dello schema</a:t>
            </a:r>
          </a:p>
        </p:txBody>
      </p:sp>
      <p:sp>
        <p:nvSpPr>
          <p:cNvPr id="11" name="Segnaposto testo 3">
            <a:extLst>
              <a:ext uri="{FF2B5EF4-FFF2-40B4-BE49-F238E27FC236}">
                <a16:creationId xmlns:a16="http://schemas.microsoft.com/office/drawing/2014/main" id="{57B3B9C0-6AEB-E343-9620-C69E8840A95D}"/>
              </a:ext>
            </a:extLst>
          </p:cNvPr>
          <p:cNvSpPr>
            <a:spLocks noGrp="1"/>
          </p:cNvSpPr>
          <p:nvPr>
            <p:ph type="body" sz="quarter" idx="17" hasCustomPrompt="1"/>
          </p:nvPr>
        </p:nvSpPr>
        <p:spPr>
          <a:xfrm>
            <a:off x="838200" y="5747075"/>
            <a:ext cx="10515600" cy="429888"/>
          </a:xfrm>
        </p:spPr>
        <p:txBody>
          <a:bodyPr>
            <a:noAutofit/>
          </a:bodyPr>
          <a:lstStyle>
            <a:lvl1pPr marL="0" indent="0">
              <a:buNone/>
              <a:defRPr sz="1050" b="0" i="1">
                <a:latin typeface="Fira Sans Medium" panose="020B0503050000020004" pitchFamily="34" charset="0"/>
              </a:defRPr>
            </a:lvl1pPr>
          </a:lstStyle>
          <a:p>
            <a:r>
              <a:rPr lang="it-IT" dirty="0"/>
              <a:t>Fare clic per inserire note</a:t>
            </a:r>
          </a:p>
        </p:txBody>
      </p:sp>
      <p:pic>
        <p:nvPicPr>
          <p:cNvPr id="7" name="Immagine 9">
            <a:extLst>
              <a:ext uri="{FF2B5EF4-FFF2-40B4-BE49-F238E27FC236}">
                <a16:creationId xmlns:a16="http://schemas.microsoft.com/office/drawing/2014/main" id="{80D6BE55-95DB-4D91-9DF6-707D84DF92E3}"/>
              </a:ext>
            </a:extLst>
          </p:cNvPr>
          <p:cNvPicPr>
            <a:picLocks noChangeAspect="1"/>
          </p:cNvPicPr>
          <p:nvPr userDrawn="1"/>
        </p:nvPicPr>
        <p:blipFill>
          <a:blip r:embed="rId2">
            <a:alphaModFix amt="50000"/>
          </a:blip>
          <a:srcRect/>
          <a:stretch/>
        </p:blipFill>
        <p:spPr>
          <a:xfrm>
            <a:off x="859536" y="6476142"/>
            <a:ext cx="463796" cy="125549"/>
          </a:xfrm>
          <a:prstGeom prst="rect">
            <a:avLst/>
          </a:prstGeom>
        </p:spPr>
      </p:pic>
    </p:spTree>
    <p:extLst>
      <p:ext uri="{BB962C8B-B14F-4D97-AF65-F5344CB8AC3E}">
        <p14:creationId xmlns:p14="http://schemas.microsoft.com/office/powerpoint/2010/main" val="3318560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immagine">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2A5C4FFC-D4BE-BB4F-92DA-D862EC4EB343}"/>
              </a:ext>
            </a:extLst>
          </p:cNvPr>
          <p:cNvSpPr>
            <a:spLocks noGrp="1"/>
          </p:cNvSpPr>
          <p:nvPr>
            <p:ph type="sldNum" sz="quarter" idx="12"/>
          </p:nvPr>
        </p:nvSpPr>
        <p:spPr/>
        <p:txBody>
          <a:bodyPr/>
          <a:lstStyle/>
          <a:p>
            <a:fld id="{FEC4A954-C260-E84D-8B85-4D54550A05DF}" type="slidenum">
              <a:rPr lang="it-IT" smtClean="0"/>
              <a:pPr/>
              <a:t>‹N›</a:t>
            </a:fld>
            <a:endParaRPr lang="it-IT"/>
          </a:p>
        </p:txBody>
      </p:sp>
      <p:sp>
        <p:nvSpPr>
          <p:cNvPr id="8" name="Segnaposto immagine 2">
            <a:extLst>
              <a:ext uri="{FF2B5EF4-FFF2-40B4-BE49-F238E27FC236}">
                <a16:creationId xmlns:a16="http://schemas.microsoft.com/office/drawing/2014/main" id="{CCE05D45-DD0D-E743-8C7D-C0CA92158EB2}"/>
              </a:ext>
            </a:extLst>
          </p:cNvPr>
          <p:cNvSpPr>
            <a:spLocks noGrp="1"/>
          </p:cNvSpPr>
          <p:nvPr>
            <p:ph type="pic" sz="quarter" idx="10"/>
          </p:nvPr>
        </p:nvSpPr>
        <p:spPr>
          <a:xfrm>
            <a:off x="-1" y="0"/>
            <a:ext cx="12187057" cy="6060558"/>
          </a:xfrm>
        </p:spPr>
        <p:txBody>
          <a:bodyPr anchor="ctr"/>
          <a:lstStyle>
            <a:lvl1pPr marL="0" marR="0" indent="0" algn="ctr" defTabSz="685766" rtl="0" eaLnBrk="1" fontAlgn="auto" latinLnBrk="0" hangingPunct="1">
              <a:lnSpc>
                <a:spcPct val="90000"/>
              </a:lnSpc>
              <a:spcBef>
                <a:spcPts val="750"/>
              </a:spcBef>
              <a:spcAft>
                <a:spcPts val="0"/>
              </a:spcAft>
              <a:buClrTx/>
              <a:buSzTx/>
              <a:buFont typeface="Fira Sans" panose="020B0503050000020004" pitchFamily="34" charset="0"/>
              <a:buNone/>
              <a:tabLst/>
              <a:defRPr b="0" i="1">
                <a:latin typeface="Fira Sans" panose="020B0503050000020004" pitchFamily="34" charset="0"/>
              </a:defRPr>
            </a:lvl1pPr>
          </a:lstStyle>
          <a:p>
            <a:pPr marL="0" marR="0" lvl="0" indent="0" algn="l" defTabSz="685766" rtl="0" eaLnBrk="1" fontAlgn="auto" latinLnBrk="0" hangingPunct="1">
              <a:lnSpc>
                <a:spcPct val="90000"/>
              </a:lnSpc>
              <a:spcBef>
                <a:spcPts val="750"/>
              </a:spcBef>
              <a:spcAft>
                <a:spcPts val="0"/>
              </a:spcAft>
              <a:buClrTx/>
              <a:buSzTx/>
              <a:buFont typeface="Fira Sans" panose="020B0503050000020004" pitchFamily="34" charset="0"/>
              <a:buNone/>
              <a:tabLst/>
              <a:defRPr/>
            </a:pPr>
            <a:r>
              <a:rPr lang="it-IT"/>
              <a:t>Fare clic sull'icona per inserire un'immagine</a:t>
            </a:r>
            <a:endParaRPr lang="it-IT" dirty="0"/>
          </a:p>
        </p:txBody>
      </p:sp>
      <p:pic>
        <p:nvPicPr>
          <p:cNvPr id="5" name="Immagine 9">
            <a:extLst>
              <a:ext uri="{FF2B5EF4-FFF2-40B4-BE49-F238E27FC236}">
                <a16:creationId xmlns:a16="http://schemas.microsoft.com/office/drawing/2014/main" id="{882EE411-62C5-432B-91DA-13CD6FB9D36E}"/>
              </a:ext>
            </a:extLst>
          </p:cNvPr>
          <p:cNvPicPr>
            <a:picLocks noChangeAspect="1"/>
          </p:cNvPicPr>
          <p:nvPr userDrawn="1"/>
        </p:nvPicPr>
        <p:blipFill>
          <a:blip r:embed="rId2">
            <a:alphaModFix amt="50000"/>
          </a:blip>
          <a:srcRect/>
          <a:stretch/>
        </p:blipFill>
        <p:spPr>
          <a:xfrm>
            <a:off x="859536" y="6476142"/>
            <a:ext cx="463796" cy="125549"/>
          </a:xfrm>
          <a:prstGeom prst="rect">
            <a:avLst/>
          </a:prstGeom>
        </p:spPr>
      </p:pic>
    </p:spTree>
    <p:extLst>
      <p:ext uri="{BB962C8B-B14F-4D97-AF65-F5344CB8AC3E}">
        <p14:creationId xmlns:p14="http://schemas.microsoft.com/office/powerpoint/2010/main" val="4013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olo immagine">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2A5C4FFC-D4BE-BB4F-92DA-D862EC4EB343}"/>
              </a:ext>
            </a:extLst>
          </p:cNvPr>
          <p:cNvSpPr>
            <a:spLocks noGrp="1"/>
          </p:cNvSpPr>
          <p:nvPr>
            <p:ph type="sldNum" sz="quarter" idx="12"/>
          </p:nvPr>
        </p:nvSpPr>
        <p:spPr/>
        <p:txBody>
          <a:bodyPr/>
          <a:lstStyle/>
          <a:p>
            <a:fld id="{FEC4A954-C260-E84D-8B85-4D54550A05DF}" type="slidenum">
              <a:rPr lang="it-IT" smtClean="0"/>
              <a:pPr/>
              <a:t>‹N›</a:t>
            </a:fld>
            <a:endParaRPr lang="it-IT"/>
          </a:p>
        </p:txBody>
      </p:sp>
      <p:pic>
        <p:nvPicPr>
          <p:cNvPr id="4" name="Immagine 9">
            <a:extLst>
              <a:ext uri="{FF2B5EF4-FFF2-40B4-BE49-F238E27FC236}">
                <a16:creationId xmlns:a16="http://schemas.microsoft.com/office/drawing/2014/main" id="{D7E2523D-F8FF-44A0-9832-A1D19C37B6F0}"/>
              </a:ext>
            </a:extLst>
          </p:cNvPr>
          <p:cNvPicPr>
            <a:picLocks noChangeAspect="1"/>
          </p:cNvPicPr>
          <p:nvPr userDrawn="1"/>
        </p:nvPicPr>
        <p:blipFill>
          <a:blip r:embed="rId2">
            <a:alphaModFix amt="50000"/>
          </a:blip>
          <a:srcRect/>
          <a:stretch/>
        </p:blipFill>
        <p:spPr>
          <a:xfrm>
            <a:off x="859536" y="6476142"/>
            <a:ext cx="463796" cy="125549"/>
          </a:xfrm>
          <a:prstGeom prst="rect">
            <a:avLst/>
          </a:prstGeom>
        </p:spPr>
      </p:pic>
    </p:spTree>
    <p:extLst>
      <p:ext uri="{BB962C8B-B14F-4D97-AF65-F5344CB8AC3E}">
        <p14:creationId xmlns:p14="http://schemas.microsoft.com/office/powerpoint/2010/main" val="1028352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olo e immagine">
    <p:spTree>
      <p:nvGrpSpPr>
        <p:cNvPr id="1" name=""/>
        <p:cNvGrpSpPr/>
        <p:nvPr/>
      </p:nvGrpSpPr>
      <p:grpSpPr>
        <a:xfrm>
          <a:off x="0" y="0"/>
          <a:ext cx="0" cy="0"/>
          <a:chOff x="0" y="0"/>
          <a:chExt cx="0" cy="0"/>
        </a:xfrm>
      </p:grpSpPr>
      <p:sp>
        <p:nvSpPr>
          <p:cNvPr id="11" name="Segnaposto immagine 2">
            <a:extLst>
              <a:ext uri="{FF2B5EF4-FFF2-40B4-BE49-F238E27FC236}">
                <a16:creationId xmlns:a16="http://schemas.microsoft.com/office/drawing/2014/main" id="{D4F9B8F1-23BB-DE44-B117-C81D61DBD6A5}"/>
              </a:ext>
            </a:extLst>
          </p:cNvPr>
          <p:cNvSpPr>
            <a:spLocks noGrp="1"/>
          </p:cNvSpPr>
          <p:nvPr>
            <p:ph type="pic" sz="quarter" idx="10"/>
          </p:nvPr>
        </p:nvSpPr>
        <p:spPr>
          <a:xfrm>
            <a:off x="838200" y="1543054"/>
            <a:ext cx="10515600" cy="4024630"/>
          </a:xfrm>
        </p:spPr>
        <p:txBody>
          <a:bodyPr anchor="ctr"/>
          <a:lstStyle>
            <a:lvl1pPr marL="0" marR="0" indent="0" algn="ctr" defTabSz="685766" rtl="0" eaLnBrk="1" fontAlgn="auto" latinLnBrk="0" hangingPunct="1">
              <a:lnSpc>
                <a:spcPct val="90000"/>
              </a:lnSpc>
              <a:spcBef>
                <a:spcPts val="750"/>
              </a:spcBef>
              <a:spcAft>
                <a:spcPts val="0"/>
              </a:spcAft>
              <a:buClrTx/>
              <a:buSzTx/>
              <a:buFont typeface="Fira Sans" panose="020B0503050000020004" pitchFamily="34" charset="0"/>
              <a:buNone/>
              <a:tabLst/>
              <a:defRPr b="0" i="1">
                <a:latin typeface="Fira Sans" panose="020B0503050000020004" pitchFamily="34" charset="0"/>
              </a:defRPr>
            </a:lvl1pPr>
          </a:lstStyle>
          <a:p>
            <a:pPr marL="0" marR="0" lvl="0" indent="0" algn="l" defTabSz="685766" rtl="0" eaLnBrk="1" fontAlgn="auto" latinLnBrk="0" hangingPunct="1">
              <a:lnSpc>
                <a:spcPct val="90000"/>
              </a:lnSpc>
              <a:spcBef>
                <a:spcPts val="750"/>
              </a:spcBef>
              <a:spcAft>
                <a:spcPts val="0"/>
              </a:spcAft>
              <a:buClrTx/>
              <a:buSzTx/>
              <a:buFont typeface="Fira Sans" panose="020B0503050000020004" pitchFamily="34" charset="0"/>
              <a:buNone/>
              <a:tabLst/>
              <a:defRPr/>
            </a:pPr>
            <a:r>
              <a:rPr lang="it-IT"/>
              <a:t>Fare clic sull'icona per inserire un'immagine</a:t>
            </a:r>
            <a:endParaRPr lang="it-IT" dirty="0"/>
          </a:p>
        </p:txBody>
      </p:sp>
      <p:sp>
        <p:nvSpPr>
          <p:cNvPr id="3" name="Segnaposto numero diapositiva 2">
            <a:extLst>
              <a:ext uri="{FF2B5EF4-FFF2-40B4-BE49-F238E27FC236}">
                <a16:creationId xmlns:a16="http://schemas.microsoft.com/office/drawing/2014/main" id="{2A5C4FFC-D4BE-BB4F-92DA-D862EC4EB343}"/>
              </a:ext>
            </a:extLst>
          </p:cNvPr>
          <p:cNvSpPr>
            <a:spLocks noGrp="1"/>
          </p:cNvSpPr>
          <p:nvPr>
            <p:ph type="sldNum" sz="quarter" idx="12"/>
          </p:nvPr>
        </p:nvSpPr>
        <p:spPr/>
        <p:txBody>
          <a:bodyPr/>
          <a:lstStyle/>
          <a:p>
            <a:fld id="{FEC4A954-C260-E84D-8B85-4D54550A05DF}" type="slidenum">
              <a:rPr lang="it-IT" smtClean="0"/>
              <a:pPr/>
              <a:t>‹N›</a:t>
            </a:fld>
            <a:endParaRPr lang="it-IT"/>
          </a:p>
        </p:txBody>
      </p:sp>
      <p:sp>
        <p:nvSpPr>
          <p:cNvPr id="8" name="Segnaposto testo 3">
            <a:extLst>
              <a:ext uri="{FF2B5EF4-FFF2-40B4-BE49-F238E27FC236}">
                <a16:creationId xmlns:a16="http://schemas.microsoft.com/office/drawing/2014/main" id="{897D9E1E-9C0A-0D41-B11A-9921E9353E70}"/>
              </a:ext>
            </a:extLst>
          </p:cNvPr>
          <p:cNvSpPr>
            <a:spLocks noGrp="1"/>
          </p:cNvSpPr>
          <p:nvPr>
            <p:ph type="body" sz="quarter" idx="17" hasCustomPrompt="1"/>
          </p:nvPr>
        </p:nvSpPr>
        <p:spPr>
          <a:xfrm>
            <a:off x="838200" y="5747075"/>
            <a:ext cx="10515600" cy="429888"/>
          </a:xfrm>
        </p:spPr>
        <p:txBody>
          <a:bodyPr>
            <a:noAutofit/>
          </a:bodyPr>
          <a:lstStyle>
            <a:lvl1pPr marL="0" indent="0">
              <a:buNone/>
              <a:defRPr sz="1050" b="0" i="1">
                <a:latin typeface="Fira Sans Medium" panose="020B0503050000020004" pitchFamily="34" charset="0"/>
              </a:defRPr>
            </a:lvl1pPr>
          </a:lstStyle>
          <a:p>
            <a:r>
              <a:rPr lang="it-IT" dirty="0"/>
              <a:t>Fare clic per inserire note</a:t>
            </a:r>
          </a:p>
        </p:txBody>
      </p:sp>
      <p:sp>
        <p:nvSpPr>
          <p:cNvPr id="10" name="Segnaposto titolo 1">
            <a:extLst>
              <a:ext uri="{FF2B5EF4-FFF2-40B4-BE49-F238E27FC236}">
                <a16:creationId xmlns:a16="http://schemas.microsoft.com/office/drawing/2014/main" id="{E6275BA2-C88F-D442-BB44-16AD120A3F65}"/>
              </a:ext>
            </a:extLst>
          </p:cNvPr>
          <p:cNvSpPr>
            <a:spLocks noGrp="1"/>
          </p:cNvSpPr>
          <p:nvPr>
            <p:ph type="title"/>
          </p:nvPr>
        </p:nvSpPr>
        <p:spPr>
          <a:xfrm>
            <a:off x="838200" y="365126"/>
            <a:ext cx="10515600" cy="988662"/>
          </a:xfrm>
          <a:prstGeom prst="rect">
            <a:avLst/>
          </a:prstGeom>
        </p:spPr>
        <p:txBody>
          <a:bodyPr vert="horz" lIns="91440" tIns="45720" rIns="91440" bIns="45720" rtlCol="0" anchor="t">
            <a:noAutofit/>
          </a:bodyPr>
          <a:lstStyle>
            <a:lvl1pPr>
              <a:defRPr sz="2800"/>
            </a:lvl1pPr>
          </a:lstStyle>
          <a:p>
            <a:r>
              <a:rPr lang="it-IT"/>
              <a:t>Fare clic per modificare lo stile del titolo dello schema</a:t>
            </a:r>
            <a:endParaRPr lang="it-IT" dirty="0"/>
          </a:p>
        </p:txBody>
      </p:sp>
      <p:pic>
        <p:nvPicPr>
          <p:cNvPr id="7" name="Immagine 9">
            <a:extLst>
              <a:ext uri="{FF2B5EF4-FFF2-40B4-BE49-F238E27FC236}">
                <a16:creationId xmlns:a16="http://schemas.microsoft.com/office/drawing/2014/main" id="{C56DC66D-028D-4994-AF3A-189DC661275D}"/>
              </a:ext>
            </a:extLst>
          </p:cNvPr>
          <p:cNvPicPr>
            <a:picLocks noChangeAspect="1"/>
          </p:cNvPicPr>
          <p:nvPr userDrawn="1"/>
        </p:nvPicPr>
        <p:blipFill>
          <a:blip r:embed="rId2">
            <a:alphaModFix amt="50000"/>
          </a:blip>
          <a:srcRect/>
          <a:stretch/>
        </p:blipFill>
        <p:spPr>
          <a:xfrm>
            <a:off x="859536" y="6476142"/>
            <a:ext cx="463796" cy="125549"/>
          </a:xfrm>
          <a:prstGeom prst="rect">
            <a:avLst/>
          </a:prstGeom>
        </p:spPr>
      </p:pic>
    </p:spTree>
    <p:extLst>
      <p:ext uri="{BB962C8B-B14F-4D97-AF65-F5344CB8AC3E}">
        <p14:creationId xmlns:p14="http://schemas.microsoft.com/office/powerpoint/2010/main" val="310683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9D72F9B8-ABA2-4C42-A181-607DBB3A26ED}"/>
              </a:ext>
            </a:extLst>
          </p:cNvPr>
          <p:cNvSpPr>
            <a:spLocks noGrp="1"/>
          </p:cNvSpPr>
          <p:nvPr>
            <p:ph type="sldNum" sz="quarter" idx="11"/>
          </p:nvPr>
        </p:nvSpPr>
        <p:spPr/>
        <p:txBody>
          <a:bodyPr/>
          <a:lstStyle/>
          <a:p>
            <a:fld id="{FEC4A954-C260-E84D-8B85-4D54550A05DF}" type="slidenum">
              <a:rPr lang="it-IT" smtClean="0"/>
              <a:pPr/>
              <a:t>‹N›</a:t>
            </a:fld>
            <a:endParaRPr lang="it-IT"/>
          </a:p>
        </p:txBody>
      </p:sp>
      <p:sp>
        <p:nvSpPr>
          <p:cNvPr id="8" name="Text Placeholder 7">
            <a:extLst>
              <a:ext uri="{FF2B5EF4-FFF2-40B4-BE49-F238E27FC236}">
                <a16:creationId xmlns:a16="http://schemas.microsoft.com/office/drawing/2014/main" id="{D2BB8059-381A-704A-886C-F6DD9F44F1BC}"/>
              </a:ext>
            </a:extLst>
          </p:cNvPr>
          <p:cNvSpPr>
            <a:spLocks noGrp="1"/>
          </p:cNvSpPr>
          <p:nvPr>
            <p:ph type="body" sz="quarter" idx="13" hasCustomPrompt="1"/>
          </p:nvPr>
        </p:nvSpPr>
        <p:spPr>
          <a:xfrm>
            <a:off x="838200" y="1551582"/>
            <a:ext cx="10515600" cy="762000"/>
          </a:xfrm>
        </p:spPr>
        <p:txBody>
          <a:bodyPr>
            <a:normAutofit/>
          </a:bodyPr>
          <a:lstStyle>
            <a:lvl1pPr marL="0" indent="0">
              <a:buNone/>
              <a:defRPr sz="2400" b="1">
                <a:solidFill>
                  <a:srgbClr val="1A9BFC"/>
                </a:solidFill>
                <a:latin typeface="Roboto Slab" pitchFamily="2" charset="0"/>
                <a:ea typeface="Roboto Slab" pitchFamily="2" charset="0"/>
              </a:defRPr>
            </a:lvl1pPr>
          </a:lstStyle>
          <a:p>
            <a:pPr lvl="0"/>
            <a:r>
              <a:rPr lang="en-GB" dirty="0"/>
              <a:t>Fare </a:t>
            </a:r>
            <a:r>
              <a:rPr lang="en-GB" dirty="0" err="1"/>
              <a:t>clic</a:t>
            </a:r>
            <a:r>
              <a:rPr lang="en-GB" dirty="0"/>
              <a:t> per </a:t>
            </a:r>
            <a:r>
              <a:rPr lang="en-GB" dirty="0" err="1"/>
              <a:t>modificare</a:t>
            </a:r>
            <a:r>
              <a:rPr lang="en-GB" dirty="0"/>
              <a:t> </a:t>
            </a:r>
            <a:r>
              <a:rPr lang="en-GB" dirty="0" err="1"/>
              <a:t>il</a:t>
            </a:r>
            <a:r>
              <a:rPr lang="en-GB" dirty="0"/>
              <a:t> </a:t>
            </a:r>
            <a:r>
              <a:rPr lang="en-GB" dirty="0" err="1"/>
              <a:t>sottotitolo</a:t>
            </a:r>
            <a:endParaRPr lang="en-GB" dirty="0"/>
          </a:p>
        </p:txBody>
      </p:sp>
      <p:sp>
        <p:nvSpPr>
          <p:cNvPr id="10" name="Segnaposto testo 3">
            <a:extLst>
              <a:ext uri="{FF2B5EF4-FFF2-40B4-BE49-F238E27FC236}">
                <a16:creationId xmlns:a16="http://schemas.microsoft.com/office/drawing/2014/main" id="{C08E708D-0E00-AB46-8AF7-AAC94AA38AB2}"/>
              </a:ext>
            </a:extLst>
          </p:cNvPr>
          <p:cNvSpPr>
            <a:spLocks noGrp="1"/>
          </p:cNvSpPr>
          <p:nvPr>
            <p:ph type="body" sz="quarter" idx="17" hasCustomPrompt="1"/>
          </p:nvPr>
        </p:nvSpPr>
        <p:spPr>
          <a:xfrm>
            <a:off x="838200" y="5747075"/>
            <a:ext cx="10515600" cy="429888"/>
          </a:xfrm>
        </p:spPr>
        <p:txBody>
          <a:bodyPr>
            <a:noAutofit/>
          </a:bodyPr>
          <a:lstStyle>
            <a:lvl1pPr marL="0" indent="0">
              <a:buNone/>
              <a:defRPr sz="1050" b="0" i="1">
                <a:latin typeface="Fira Sans Medium" panose="020B0503050000020004" pitchFamily="34" charset="0"/>
              </a:defRPr>
            </a:lvl1pPr>
          </a:lstStyle>
          <a:p>
            <a:r>
              <a:rPr lang="it-IT" dirty="0"/>
              <a:t>Fare clic per inserire note</a:t>
            </a:r>
          </a:p>
        </p:txBody>
      </p:sp>
      <p:sp>
        <p:nvSpPr>
          <p:cNvPr id="11" name="Segnaposto titolo 1">
            <a:extLst>
              <a:ext uri="{FF2B5EF4-FFF2-40B4-BE49-F238E27FC236}">
                <a16:creationId xmlns:a16="http://schemas.microsoft.com/office/drawing/2014/main" id="{80C56B0F-86D4-8640-B1D0-FEBA0E0A02D1}"/>
              </a:ext>
            </a:extLst>
          </p:cNvPr>
          <p:cNvSpPr>
            <a:spLocks noGrp="1"/>
          </p:cNvSpPr>
          <p:nvPr>
            <p:ph type="title"/>
          </p:nvPr>
        </p:nvSpPr>
        <p:spPr>
          <a:xfrm>
            <a:off x="838200" y="365126"/>
            <a:ext cx="10515600" cy="988662"/>
          </a:xfrm>
          <a:prstGeom prst="rect">
            <a:avLst/>
          </a:prstGeom>
        </p:spPr>
        <p:txBody>
          <a:bodyPr vert="horz" lIns="91440" tIns="45720" rIns="91440" bIns="45720" rtlCol="0" anchor="t">
            <a:noAutofit/>
          </a:bodyPr>
          <a:lstStyle>
            <a:lvl1pPr>
              <a:defRPr sz="2800"/>
            </a:lvl1pPr>
          </a:lstStyle>
          <a:p>
            <a:r>
              <a:rPr lang="it-IT"/>
              <a:t>Fare clic per modificare lo stile del titolo dello schema</a:t>
            </a:r>
            <a:endParaRPr lang="it-IT" dirty="0"/>
          </a:p>
        </p:txBody>
      </p:sp>
      <p:pic>
        <p:nvPicPr>
          <p:cNvPr id="7" name="Immagine 9">
            <a:extLst>
              <a:ext uri="{FF2B5EF4-FFF2-40B4-BE49-F238E27FC236}">
                <a16:creationId xmlns:a16="http://schemas.microsoft.com/office/drawing/2014/main" id="{B37BF817-0E9C-40F9-A004-A772D878BF20}"/>
              </a:ext>
            </a:extLst>
          </p:cNvPr>
          <p:cNvPicPr>
            <a:picLocks noChangeAspect="1"/>
          </p:cNvPicPr>
          <p:nvPr userDrawn="1"/>
        </p:nvPicPr>
        <p:blipFill>
          <a:blip r:embed="rId2">
            <a:alphaModFix amt="50000"/>
          </a:blip>
          <a:srcRect/>
          <a:stretch/>
        </p:blipFill>
        <p:spPr>
          <a:xfrm>
            <a:off x="859536" y="6476142"/>
            <a:ext cx="463796" cy="125549"/>
          </a:xfrm>
          <a:prstGeom prst="rect">
            <a:avLst/>
          </a:prstGeom>
        </p:spPr>
      </p:pic>
    </p:spTree>
    <p:extLst>
      <p:ext uri="{BB962C8B-B14F-4D97-AF65-F5344CB8AC3E}">
        <p14:creationId xmlns:p14="http://schemas.microsoft.com/office/powerpoint/2010/main" val="3449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B895A96-2866-484D-98AF-108A2B672A51}"/>
              </a:ext>
            </a:extLst>
          </p:cNvPr>
          <p:cNvSpPr>
            <a:spLocks noGrp="1"/>
          </p:cNvSpPr>
          <p:nvPr>
            <p:ph type="title"/>
          </p:nvPr>
        </p:nvSpPr>
        <p:spPr>
          <a:xfrm>
            <a:off x="838200" y="365126"/>
            <a:ext cx="10515600" cy="988662"/>
          </a:xfrm>
          <a:prstGeom prst="rect">
            <a:avLst/>
          </a:prstGeom>
        </p:spPr>
        <p:txBody>
          <a:bodyPr vert="horz" lIns="91440" tIns="45720" rIns="91440" bIns="45720" rtlCol="0" anchor="t">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FEADDCE6-9BC9-1045-9A9B-B7DA4ECE9695}"/>
              </a:ext>
            </a:extLst>
          </p:cNvPr>
          <p:cNvSpPr>
            <a:spLocks noGrp="1"/>
          </p:cNvSpPr>
          <p:nvPr>
            <p:ph type="body" idx="1"/>
          </p:nvPr>
        </p:nvSpPr>
        <p:spPr>
          <a:xfrm>
            <a:off x="838200" y="1531918"/>
            <a:ext cx="10515600" cy="4645045"/>
          </a:xfrm>
          <a:prstGeom prst="rect">
            <a:avLst/>
          </a:prstGeom>
        </p:spPr>
        <p:txBody>
          <a:bodyPr vert="horz" lIns="91440" tIns="45720" rIns="91440" bIns="45720" rtlCol="0" anchor="ctr">
            <a:normAutofit/>
          </a:bodyPr>
          <a:lstStyle/>
          <a:p>
            <a:r>
              <a:rPr lang="it-IT" dirty="0"/>
              <a:t>Fare clic per modificare gli stili del testo dello schema</a:t>
            </a:r>
          </a:p>
          <a:p>
            <a:pPr marL="514325" marR="0" lvl="1" indent="-171442" algn="l" defTabSz="685766"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it-IT" dirty="0"/>
              <a:t>Secondo livello</a:t>
            </a:r>
          </a:p>
          <a:p>
            <a:pPr marL="814348" marR="0" lvl="2" indent="-171442" algn="l" defTabSz="685766"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it-IT" dirty="0"/>
              <a:t>Terzo livello</a:t>
            </a:r>
          </a:p>
          <a:p>
            <a:pPr marL="514325" marR="0" lvl="1" indent="-171442" algn="l" defTabSz="685766"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lang="it-IT" dirty="0"/>
          </a:p>
        </p:txBody>
      </p:sp>
      <p:sp>
        <p:nvSpPr>
          <p:cNvPr id="6" name="Segnaposto numero diapositiva 5">
            <a:extLst>
              <a:ext uri="{FF2B5EF4-FFF2-40B4-BE49-F238E27FC236}">
                <a16:creationId xmlns:a16="http://schemas.microsoft.com/office/drawing/2014/main" id="{CB3E5275-AA79-C14E-8281-AC408BAAE8DA}"/>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825" b="0" i="0">
                <a:solidFill>
                  <a:schemeClr val="bg1">
                    <a:lumMod val="75000"/>
                  </a:schemeClr>
                </a:solidFill>
                <a:latin typeface="Fira Sans Medium" panose="020B0503050000020004" pitchFamily="34" charset="0"/>
              </a:defRPr>
            </a:lvl1pPr>
          </a:lstStyle>
          <a:p>
            <a:fld id="{FEC4A954-C260-E84D-8B85-4D54550A05DF}" type="slidenum">
              <a:rPr lang="it-IT" smtClean="0"/>
              <a:pPr/>
              <a:t>‹N›</a:t>
            </a:fld>
            <a:endParaRPr lang="it-IT"/>
          </a:p>
        </p:txBody>
      </p:sp>
    </p:spTree>
    <p:extLst>
      <p:ext uri="{BB962C8B-B14F-4D97-AF65-F5344CB8AC3E}">
        <p14:creationId xmlns:p14="http://schemas.microsoft.com/office/powerpoint/2010/main" val="4155003289"/>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59" r:id="rId4"/>
    <p:sldLayoutId id="2147483650" r:id="rId5"/>
    <p:sldLayoutId id="2147483667" r:id="rId6"/>
    <p:sldLayoutId id="2147483669" r:id="rId7"/>
    <p:sldLayoutId id="2147483663" r:id="rId8"/>
    <p:sldLayoutId id="2147483654" r:id="rId9"/>
    <p:sldLayoutId id="2147483657" r:id="rId10"/>
    <p:sldLayoutId id="2147483668" r:id="rId11"/>
    <p:sldLayoutId id="2147483666" r:id="rId12"/>
    <p:sldLayoutId id="2147483665" r:id="rId13"/>
    <p:sldLayoutId id="2147483658" r:id="rId14"/>
  </p:sldLayoutIdLst>
  <p:hf hdr="0" ftr="0" dt="0"/>
  <p:txStyles>
    <p:titleStyle>
      <a:lvl1pPr algn="l" defTabSz="685766" rtl="0" eaLnBrk="1" latinLnBrk="0" hangingPunct="1">
        <a:lnSpc>
          <a:spcPct val="90000"/>
        </a:lnSpc>
        <a:spcBef>
          <a:spcPct val="0"/>
        </a:spcBef>
        <a:buNone/>
        <a:defRPr sz="2700" b="1" kern="1200">
          <a:solidFill>
            <a:schemeClr val="tx1">
              <a:lumMod val="85000"/>
              <a:lumOff val="15000"/>
            </a:schemeClr>
          </a:solidFill>
          <a:latin typeface="Roboto Slab" pitchFamily="2" charset="0"/>
          <a:ea typeface="Roboto Slab" pitchFamily="2" charset="0"/>
          <a:cs typeface="+mj-cs"/>
        </a:defRPr>
      </a:lvl1pPr>
    </p:titleStyle>
    <p:bodyStyle>
      <a:lvl1pPr marL="171442" indent="-171442" algn="l" defTabSz="685766" rtl="0" eaLnBrk="1" latinLnBrk="0" hangingPunct="1">
        <a:lnSpc>
          <a:spcPct val="90000"/>
        </a:lnSpc>
        <a:spcBef>
          <a:spcPts val="750"/>
        </a:spcBef>
        <a:buFont typeface="Fira Sans" panose="020B0503050000020004" pitchFamily="34" charset="0"/>
        <a:buChar char="―"/>
        <a:defRPr sz="1800" b="0" i="0" kern="1200">
          <a:solidFill>
            <a:schemeClr val="tx1">
              <a:lumMod val="65000"/>
              <a:lumOff val="35000"/>
            </a:schemeClr>
          </a:solidFill>
          <a:latin typeface="Fira Sans Medium" panose="020B0503050000020004" pitchFamily="34" charset="0"/>
          <a:ea typeface="+mn-ea"/>
          <a:cs typeface="+mn-cs"/>
        </a:defRPr>
      </a:lvl1pPr>
      <a:lvl2pPr marL="557185" marR="0" indent="-214303" algn="l" defTabSz="685766" rtl="0" eaLnBrk="1" fontAlgn="auto" latinLnBrk="0" hangingPunct="1">
        <a:lnSpc>
          <a:spcPct val="90000"/>
        </a:lnSpc>
        <a:spcBef>
          <a:spcPts val="375"/>
        </a:spcBef>
        <a:spcAft>
          <a:spcPts val="0"/>
        </a:spcAft>
        <a:buClrTx/>
        <a:buSzTx/>
        <a:buFont typeface="Fira Sans" panose="020B0503050000020004" pitchFamily="34" charset="0"/>
        <a:buChar char="–"/>
        <a:tabLst/>
        <a:defRPr sz="1650" b="0" i="0" kern="1200">
          <a:solidFill>
            <a:schemeClr val="tx1">
              <a:lumMod val="65000"/>
              <a:lumOff val="35000"/>
            </a:schemeClr>
          </a:solidFill>
          <a:latin typeface="Fira Sans" panose="020B0503050000020004" pitchFamily="34" charset="0"/>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lumMod val="65000"/>
              <a:lumOff val="35000"/>
            </a:schemeClr>
          </a:solidFill>
          <a:latin typeface="Fira Sans" panose="020B0503050000020004" pitchFamily="34" charset="0"/>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laura.carpaneto@unige.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ec.europa.eu/home-affairs/policies/migration-and-asylum/common-european-asylum-system/temporary-protection_en"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ec.europa.eu/home-affairs/policies/internal-security/organised-crime-and-human-trafficking/together-against-trafficking-human-beings_en"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ec.europa.eu/commission/presscorner/detail/en/IP_22_2152"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europarl.europa.eu/RegData/etudes/etudes/join/2014/433845/EXPO-DROI_ET(2014)433845_EN.pdf" TargetMode="External"/><Relationship Id="rId2" Type="http://schemas.openxmlformats.org/officeDocument/2006/relationships/hyperlink" Target="https://eeas.europa.eu/delegations/zimbabwe/74548/war-no-place-children_az" TargetMode="External"/><Relationship Id="rId1" Type="http://schemas.openxmlformats.org/officeDocument/2006/relationships/slideLayout" Target="../slideLayouts/slideLayout5.xml"/><Relationship Id="rId6" Type="http://schemas.openxmlformats.org/officeDocument/2006/relationships/hyperlink" Target="https://e-justice.europa.eu/38593/EN/children_from_ukraine__civil_judicial_cooperation" TargetMode="External"/><Relationship Id="rId5" Type="http://schemas.openxmlformats.org/officeDocument/2006/relationships/hyperlink" Target="https://assets.hcch.net/docs/0f9c08e9-75d0-4497-8ca0-12c595aa6845.pdf" TargetMode="External"/><Relationship Id="rId4" Type="http://schemas.openxmlformats.org/officeDocument/2006/relationships/hyperlink" Target="https://ec.europa.eu/info/sites/default/files/communication_welcoming_those_fleeing_war_in_ukraine.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laura.carpaneto@unige.it"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assets.website-files.com/5f02fe3bffd6de28dca82125/6232b55786e427776e9ba4b7_Ukraine%20Crisis%20Fact%20Sheet%20ISS.pdf"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a:extLst>
              <a:ext uri="{FF2B5EF4-FFF2-40B4-BE49-F238E27FC236}">
                <a16:creationId xmlns:a16="http://schemas.microsoft.com/office/drawing/2014/main" id="{8072254F-0557-1C40-8259-E9CB4BB1B1DC}"/>
              </a:ext>
            </a:extLst>
          </p:cNvPr>
          <p:cNvSpPr>
            <a:spLocks noGrp="1"/>
          </p:cNvSpPr>
          <p:nvPr>
            <p:ph type="subTitle" idx="1"/>
          </p:nvPr>
        </p:nvSpPr>
        <p:spPr/>
        <p:txBody>
          <a:bodyPr>
            <a:normAutofit/>
          </a:bodyPr>
          <a:lstStyle/>
          <a:p>
            <a:pPr algn="ctr"/>
            <a:r>
              <a:rPr lang="it-IT" sz="1800" dirty="0"/>
              <a:t>Laura Carpaneto – </a:t>
            </a:r>
            <a:r>
              <a:rPr lang="it-IT" sz="1800" dirty="0">
                <a:hlinkClick r:id="rId2"/>
              </a:rPr>
              <a:t>laura.carpaneto@unige.it</a:t>
            </a:r>
            <a:r>
              <a:rPr lang="it-IT" sz="1800" dirty="0"/>
              <a:t> </a:t>
            </a:r>
          </a:p>
        </p:txBody>
      </p:sp>
      <p:sp>
        <p:nvSpPr>
          <p:cNvPr id="3" name="Titolo 2">
            <a:extLst>
              <a:ext uri="{FF2B5EF4-FFF2-40B4-BE49-F238E27FC236}">
                <a16:creationId xmlns:a16="http://schemas.microsoft.com/office/drawing/2014/main" id="{AA976931-194A-7A4D-953F-219667F7DBCA}"/>
              </a:ext>
            </a:extLst>
          </p:cNvPr>
          <p:cNvSpPr>
            <a:spLocks noGrp="1"/>
          </p:cNvSpPr>
          <p:nvPr>
            <p:ph type="ctrTitle"/>
          </p:nvPr>
        </p:nvSpPr>
        <p:spPr>
          <a:xfrm>
            <a:off x="858983" y="775252"/>
            <a:ext cx="10434596" cy="4065520"/>
          </a:xfrm>
        </p:spPr>
        <p:txBody>
          <a:bodyPr/>
          <a:lstStyle/>
          <a:p>
            <a:pPr algn="ctr"/>
            <a:r>
              <a:rPr lang="it-IT" sz="3600" i="1" dirty="0"/>
              <a:t>The </a:t>
            </a:r>
            <a:r>
              <a:rPr lang="it-IT" sz="3600" i="1" dirty="0" err="1"/>
              <a:t>Regional</a:t>
            </a:r>
            <a:r>
              <a:rPr lang="it-IT" sz="3600" i="1" dirty="0"/>
              <a:t> </a:t>
            </a:r>
            <a:r>
              <a:rPr lang="it-IT" sz="3600" i="1" dirty="0" err="1"/>
              <a:t>systems</a:t>
            </a:r>
            <a:r>
              <a:rPr lang="it-IT" sz="3600" i="1" dirty="0"/>
              <a:t> to </a:t>
            </a:r>
            <a:r>
              <a:rPr lang="it-IT" sz="3600" i="1" dirty="0" err="1"/>
              <a:t>combat</a:t>
            </a:r>
            <a:r>
              <a:rPr lang="it-IT" sz="3600" i="1" dirty="0"/>
              <a:t> the </a:t>
            </a:r>
            <a:r>
              <a:rPr lang="it-IT" sz="3600" i="1" dirty="0" err="1"/>
              <a:t>phenomenon</a:t>
            </a:r>
            <a:r>
              <a:rPr lang="it-IT" sz="3600" i="1" dirty="0"/>
              <a:t> of </a:t>
            </a:r>
            <a:r>
              <a:rPr lang="it-IT" sz="3600" i="1" dirty="0" err="1"/>
              <a:t>children</a:t>
            </a:r>
            <a:r>
              <a:rPr lang="it-IT" sz="3600" i="1" dirty="0"/>
              <a:t> in </a:t>
            </a:r>
            <a:r>
              <a:rPr lang="it-IT" sz="3600" i="1" dirty="0" err="1"/>
              <a:t>armed</a:t>
            </a:r>
            <a:r>
              <a:rPr lang="it-IT" sz="3600" i="1" dirty="0"/>
              <a:t> </a:t>
            </a:r>
            <a:r>
              <a:rPr lang="it-IT" sz="3600" i="1" dirty="0" err="1"/>
              <a:t>conflict</a:t>
            </a:r>
            <a:r>
              <a:rPr lang="it-IT" sz="3600" i="1" dirty="0"/>
              <a:t>:</a:t>
            </a:r>
            <a:br>
              <a:rPr lang="it-IT" sz="3600" i="1" dirty="0"/>
            </a:br>
            <a:r>
              <a:rPr lang="it-IT" sz="3600" i="1" dirty="0"/>
              <a:t>focus on the EU</a:t>
            </a:r>
            <a:br>
              <a:rPr lang="it-IT" i="1" dirty="0"/>
            </a:br>
            <a:br>
              <a:rPr lang="it-IT" i="1" dirty="0"/>
            </a:br>
            <a:br>
              <a:rPr lang="it-IT" dirty="0"/>
            </a:br>
            <a:endParaRPr lang="it-IT" dirty="0"/>
          </a:p>
        </p:txBody>
      </p:sp>
      <p:sp>
        <p:nvSpPr>
          <p:cNvPr id="4" name="Segnaposto contenuto 3">
            <a:extLst>
              <a:ext uri="{FF2B5EF4-FFF2-40B4-BE49-F238E27FC236}">
                <a16:creationId xmlns:a16="http://schemas.microsoft.com/office/drawing/2014/main" id="{150FAA73-CC93-DD42-93EB-E79C0E44F0A1}"/>
              </a:ext>
            </a:extLst>
          </p:cNvPr>
          <p:cNvSpPr>
            <a:spLocks noGrp="1"/>
          </p:cNvSpPr>
          <p:nvPr>
            <p:ph sz="quarter" idx="10"/>
          </p:nvPr>
        </p:nvSpPr>
        <p:spPr/>
        <p:txBody>
          <a:bodyPr/>
          <a:lstStyle/>
          <a:p>
            <a:pPr algn="ctr"/>
            <a:r>
              <a:rPr lang="it-IT" b="1" dirty="0"/>
              <a:t>8 </a:t>
            </a:r>
            <a:r>
              <a:rPr lang="it-IT" b="1" dirty="0" err="1"/>
              <a:t>June</a:t>
            </a:r>
            <a:r>
              <a:rPr lang="it-IT" b="1" dirty="0"/>
              <a:t> 2022</a:t>
            </a:r>
          </a:p>
        </p:txBody>
      </p:sp>
    </p:spTree>
    <p:extLst>
      <p:ext uri="{BB962C8B-B14F-4D97-AF65-F5344CB8AC3E}">
        <p14:creationId xmlns:p14="http://schemas.microsoft.com/office/powerpoint/2010/main" val="2075196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142A39-D35F-104A-B52A-EEDC2E0A598D}"/>
              </a:ext>
            </a:extLst>
          </p:cNvPr>
          <p:cNvSpPr>
            <a:spLocks noGrp="1"/>
          </p:cNvSpPr>
          <p:nvPr>
            <p:ph type="title"/>
          </p:nvPr>
        </p:nvSpPr>
        <p:spPr/>
        <p:txBody>
          <a:bodyPr/>
          <a:lstStyle/>
          <a:p>
            <a:r>
              <a:rPr lang="en-US" dirty="0">
                <a:solidFill>
                  <a:srgbClr val="0070C0"/>
                </a:solidFill>
              </a:rPr>
              <a:t>3. Children “present” in the territory of one Member State having relatives/siblings in another Member State</a:t>
            </a:r>
            <a:endParaRPr lang="it-IT" dirty="0">
              <a:solidFill>
                <a:srgbClr val="0070C0"/>
              </a:solidFill>
            </a:endParaRPr>
          </a:p>
        </p:txBody>
      </p:sp>
      <p:sp>
        <p:nvSpPr>
          <p:cNvPr id="3" name="Segnaposto numero diapositiva 2">
            <a:extLst>
              <a:ext uri="{FF2B5EF4-FFF2-40B4-BE49-F238E27FC236}">
                <a16:creationId xmlns:a16="http://schemas.microsoft.com/office/drawing/2014/main" id="{CE184102-19E2-2A4A-88F7-8B9BBBC95E26}"/>
              </a:ext>
            </a:extLst>
          </p:cNvPr>
          <p:cNvSpPr>
            <a:spLocks noGrp="1"/>
          </p:cNvSpPr>
          <p:nvPr>
            <p:ph type="sldNum" sz="quarter" idx="11"/>
          </p:nvPr>
        </p:nvSpPr>
        <p:spPr/>
        <p:txBody>
          <a:bodyPr/>
          <a:lstStyle/>
          <a:p>
            <a:fld id="{FEC4A954-C260-E84D-8B85-4D54550A05DF}" type="slidenum">
              <a:rPr lang="it-IT" smtClean="0"/>
              <a:pPr/>
              <a:t>10</a:t>
            </a:fld>
            <a:endParaRPr lang="it-IT"/>
          </a:p>
        </p:txBody>
      </p:sp>
      <p:sp>
        <p:nvSpPr>
          <p:cNvPr id="4" name="Segnaposto contenuto 3">
            <a:extLst>
              <a:ext uri="{FF2B5EF4-FFF2-40B4-BE49-F238E27FC236}">
                <a16:creationId xmlns:a16="http://schemas.microsoft.com/office/drawing/2014/main" id="{20FA5957-F63D-4F4F-84EB-65885BAC00E6}"/>
              </a:ext>
            </a:extLst>
          </p:cNvPr>
          <p:cNvSpPr>
            <a:spLocks noGrp="1"/>
          </p:cNvSpPr>
          <p:nvPr>
            <p:ph idx="12"/>
          </p:nvPr>
        </p:nvSpPr>
        <p:spPr/>
        <p:txBody>
          <a:bodyPr/>
          <a:lstStyle/>
          <a:p>
            <a:r>
              <a:rPr lang="it-IT" dirty="0" err="1"/>
              <a:t>Internal</a:t>
            </a:r>
            <a:r>
              <a:rPr lang="it-IT" dirty="0"/>
              <a:t> </a:t>
            </a:r>
            <a:r>
              <a:rPr lang="it-IT" dirty="0" err="1"/>
              <a:t>movement</a:t>
            </a:r>
            <a:r>
              <a:rPr lang="it-IT" dirty="0"/>
              <a:t> </a:t>
            </a:r>
            <a:r>
              <a:rPr lang="it-IT" dirty="0" err="1"/>
              <a:t>rules</a:t>
            </a:r>
            <a:r>
              <a:rPr lang="it-IT" dirty="0"/>
              <a:t> </a:t>
            </a:r>
            <a:r>
              <a:rPr lang="it-IT" dirty="0" err="1"/>
              <a:t>deriving</a:t>
            </a:r>
            <a:r>
              <a:rPr lang="it-IT" dirty="0"/>
              <a:t> from </a:t>
            </a:r>
            <a:r>
              <a:rPr lang="it-IT" dirty="0" err="1">
                <a:solidFill>
                  <a:srgbClr val="00B050"/>
                </a:solidFill>
              </a:rPr>
              <a:t>temporary</a:t>
            </a:r>
            <a:r>
              <a:rPr lang="it-IT" dirty="0">
                <a:solidFill>
                  <a:srgbClr val="00B050"/>
                </a:solidFill>
              </a:rPr>
              <a:t> </a:t>
            </a:r>
            <a:r>
              <a:rPr lang="it-IT" dirty="0" err="1">
                <a:solidFill>
                  <a:srgbClr val="00B050"/>
                </a:solidFill>
              </a:rPr>
              <a:t>protection</a:t>
            </a:r>
            <a:r>
              <a:rPr lang="it-IT" dirty="0">
                <a:solidFill>
                  <a:srgbClr val="00B050"/>
                </a:solidFill>
              </a:rPr>
              <a:t> </a:t>
            </a:r>
          </a:p>
          <a:p>
            <a:pPr marL="342900" indent="-342900">
              <a:buFont typeface="Wingdings" pitchFamily="2" charset="2"/>
              <a:buChar char="ü"/>
            </a:pPr>
            <a:r>
              <a:rPr lang="it-IT" dirty="0" err="1"/>
              <a:t>Freedom</a:t>
            </a:r>
            <a:r>
              <a:rPr lang="it-IT" dirty="0"/>
              <a:t> of </a:t>
            </a:r>
            <a:r>
              <a:rPr lang="it-IT" dirty="0" err="1"/>
              <a:t>movement</a:t>
            </a:r>
            <a:r>
              <a:rPr lang="it-IT" dirty="0"/>
              <a:t> </a:t>
            </a:r>
          </a:p>
          <a:p>
            <a:pPr marL="342900" indent="-342900">
              <a:buFont typeface="Wingdings" pitchFamily="2" charset="2"/>
              <a:buChar char="ü"/>
            </a:pPr>
            <a:r>
              <a:rPr lang="it-IT" dirty="0"/>
              <a:t>Family </a:t>
            </a:r>
            <a:r>
              <a:rPr lang="it-IT" dirty="0" err="1"/>
              <a:t>reunification</a:t>
            </a:r>
            <a:endParaRPr lang="it-IT" dirty="0"/>
          </a:p>
          <a:p>
            <a:r>
              <a:rPr lang="it-IT" dirty="0"/>
              <a:t>…</a:t>
            </a:r>
            <a:r>
              <a:rPr lang="it-IT" dirty="0" err="1"/>
              <a:t>but</a:t>
            </a:r>
            <a:r>
              <a:rPr lang="it-IT" dirty="0"/>
              <a:t> </a:t>
            </a:r>
            <a:r>
              <a:rPr lang="it-IT" dirty="0" err="1"/>
              <a:t>also</a:t>
            </a:r>
            <a:r>
              <a:rPr lang="it-IT" dirty="0"/>
              <a:t> PIL </a:t>
            </a:r>
            <a:r>
              <a:rPr lang="it-IT" dirty="0" err="1"/>
              <a:t>instruments</a:t>
            </a:r>
            <a:r>
              <a:rPr lang="it-IT" dirty="0"/>
              <a:t>: transfer of </a:t>
            </a:r>
            <a:r>
              <a:rPr lang="it-IT" dirty="0" err="1"/>
              <a:t>jurisdiction</a:t>
            </a:r>
            <a:endParaRPr lang="it-IT" dirty="0"/>
          </a:p>
        </p:txBody>
      </p:sp>
      <p:sp>
        <p:nvSpPr>
          <p:cNvPr id="5" name="Segnaposto testo 4">
            <a:extLst>
              <a:ext uri="{FF2B5EF4-FFF2-40B4-BE49-F238E27FC236}">
                <a16:creationId xmlns:a16="http://schemas.microsoft.com/office/drawing/2014/main" id="{FDFBD854-3528-B44B-BA61-B16AE752574B}"/>
              </a:ext>
            </a:extLst>
          </p:cNvPr>
          <p:cNvSpPr>
            <a:spLocks noGrp="1"/>
          </p:cNvSpPr>
          <p:nvPr>
            <p:ph type="body" sz="quarter" idx="17"/>
          </p:nvPr>
        </p:nvSpPr>
        <p:spPr/>
        <p:txBody>
          <a:bodyPr/>
          <a:lstStyle/>
          <a:p>
            <a:endParaRPr lang="it-IT"/>
          </a:p>
        </p:txBody>
      </p:sp>
    </p:spTree>
    <p:extLst>
      <p:ext uri="{BB962C8B-B14F-4D97-AF65-F5344CB8AC3E}">
        <p14:creationId xmlns:p14="http://schemas.microsoft.com/office/powerpoint/2010/main" val="1710303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20C59C-550B-874F-85DB-5FE92E5C7F44}"/>
              </a:ext>
            </a:extLst>
          </p:cNvPr>
          <p:cNvSpPr>
            <a:spLocks noGrp="1"/>
          </p:cNvSpPr>
          <p:nvPr>
            <p:ph type="title"/>
          </p:nvPr>
        </p:nvSpPr>
        <p:spPr/>
        <p:txBody>
          <a:bodyPr/>
          <a:lstStyle/>
          <a:p>
            <a:pPr marL="342900" lvl="0" indent="-342900"/>
            <a:r>
              <a:rPr lang="en-US" dirty="0">
                <a:solidFill>
                  <a:srgbClr val="0070C0"/>
                </a:solidFill>
              </a:rPr>
              <a:t>4. Children born in Ukraine after an international surrogacy</a:t>
            </a:r>
            <a:br>
              <a:rPr lang="en-US" dirty="0">
                <a:solidFill>
                  <a:srgbClr val="0070C0"/>
                </a:solidFill>
              </a:rPr>
            </a:br>
            <a:r>
              <a:rPr lang="en-US" dirty="0">
                <a:solidFill>
                  <a:srgbClr val="0070C0"/>
                </a:solidFill>
              </a:rPr>
              <a:t>agreement</a:t>
            </a:r>
            <a:br>
              <a:rPr lang="it-IT" dirty="0">
                <a:solidFill>
                  <a:srgbClr val="00B050"/>
                </a:solidFill>
              </a:rPr>
            </a:br>
            <a:r>
              <a:rPr lang="en-US" dirty="0"/>
              <a:t> </a:t>
            </a:r>
            <a:br>
              <a:rPr lang="it-IT" dirty="0"/>
            </a:br>
            <a:endParaRPr lang="it-IT" dirty="0"/>
          </a:p>
        </p:txBody>
      </p:sp>
      <p:sp>
        <p:nvSpPr>
          <p:cNvPr id="3" name="Segnaposto numero diapositiva 2">
            <a:extLst>
              <a:ext uri="{FF2B5EF4-FFF2-40B4-BE49-F238E27FC236}">
                <a16:creationId xmlns:a16="http://schemas.microsoft.com/office/drawing/2014/main" id="{A8F7E9E8-BAB4-5142-9D1E-BEC6352010E7}"/>
              </a:ext>
            </a:extLst>
          </p:cNvPr>
          <p:cNvSpPr>
            <a:spLocks noGrp="1"/>
          </p:cNvSpPr>
          <p:nvPr>
            <p:ph type="sldNum" sz="quarter" idx="11"/>
          </p:nvPr>
        </p:nvSpPr>
        <p:spPr/>
        <p:txBody>
          <a:bodyPr/>
          <a:lstStyle/>
          <a:p>
            <a:fld id="{FEC4A954-C260-E84D-8B85-4D54550A05DF}" type="slidenum">
              <a:rPr lang="it-IT" smtClean="0"/>
              <a:pPr/>
              <a:t>11</a:t>
            </a:fld>
            <a:endParaRPr lang="it-IT"/>
          </a:p>
        </p:txBody>
      </p:sp>
      <p:sp>
        <p:nvSpPr>
          <p:cNvPr id="4" name="Segnaposto contenuto 3">
            <a:extLst>
              <a:ext uri="{FF2B5EF4-FFF2-40B4-BE49-F238E27FC236}">
                <a16:creationId xmlns:a16="http://schemas.microsoft.com/office/drawing/2014/main" id="{460083BE-232F-5147-A3DD-193F6A5F008A}"/>
              </a:ext>
            </a:extLst>
          </p:cNvPr>
          <p:cNvSpPr>
            <a:spLocks noGrp="1"/>
          </p:cNvSpPr>
          <p:nvPr>
            <p:ph idx="12"/>
          </p:nvPr>
        </p:nvSpPr>
        <p:spPr/>
        <p:txBody>
          <a:bodyPr/>
          <a:lstStyle/>
          <a:p>
            <a:r>
              <a:rPr lang="en-US" dirty="0"/>
              <a:t>Ukraine is a surrogacy hub. </a:t>
            </a:r>
          </a:p>
          <a:p>
            <a:r>
              <a:rPr lang="en-US" dirty="0"/>
              <a:t>Since the beginning of the war, there are many children born through surrogate mothers who have </a:t>
            </a:r>
            <a:r>
              <a:rPr lang="en-US" dirty="0">
                <a:highlight>
                  <a:srgbClr val="FFFF00"/>
                </a:highlight>
              </a:rPr>
              <a:t>not been picked up by their parents</a:t>
            </a:r>
            <a:r>
              <a:rPr lang="en-US" dirty="0"/>
              <a:t>, facing risks.</a:t>
            </a:r>
          </a:p>
          <a:p>
            <a:r>
              <a:rPr lang="en-US" dirty="0"/>
              <a:t>In recent years, an estimated 2000-2500 children have been born per year through surrogacy in Ukraine.</a:t>
            </a:r>
          </a:p>
          <a:p>
            <a:r>
              <a:rPr lang="en-US" dirty="0"/>
              <a:t>At least 1.500 couples living in the US, UK, Ireland and Australia and other countries have surrogate mothers in Ukraine as well as embryos stored at clinics in Ukraine.</a:t>
            </a:r>
            <a:endParaRPr lang="it-IT" dirty="0"/>
          </a:p>
          <a:p>
            <a:endParaRPr lang="it-IT" dirty="0"/>
          </a:p>
        </p:txBody>
      </p:sp>
      <p:sp>
        <p:nvSpPr>
          <p:cNvPr id="5" name="Segnaposto testo 4">
            <a:extLst>
              <a:ext uri="{FF2B5EF4-FFF2-40B4-BE49-F238E27FC236}">
                <a16:creationId xmlns:a16="http://schemas.microsoft.com/office/drawing/2014/main" id="{55E6EB49-7FF4-754B-8E49-3627C7C0DD77}"/>
              </a:ext>
            </a:extLst>
          </p:cNvPr>
          <p:cNvSpPr>
            <a:spLocks noGrp="1"/>
          </p:cNvSpPr>
          <p:nvPr>
            <p:ph type="body" sz="quarter" idx="17"/>
          </p:nvPr>
        </p:nvSpPr>
        <p:spPr/>
        <p:txBody>
          <a:bodyPr/>
          <a:lstStyle/>
          <a:p>
            <a:endParaRPr lang="it-IT"/>
          </a:p>
        </p:txBody>
      </p:sp>
    </p:spTree>
    <p:extLst>
      <p:ext uri="{BB962C8B-B14F-4D97-AF65-F5344CB8AC3E}">
        <p14:creationId xmlns:p14="http://schemas.microsoft.com/office/powerpoint/2010/main" val="1477567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4A68EC-10E7-0546-93EC-29E6CFCCA2D0}"/>
              </a:ext>
            </a:extLst>
          </p:cNvPr>
          <p:cNvSpPr>
            <a:spLocks noGrp="1"/>
          </p:cNvSpPr>
          <p:nvPr>
            <p:ph type="title"/>
          </p:nvPr>
        </p:nvSpPr>
        <p:spPr/>
        <p:txBody>
          <a:bodyPr/>
          <a:lstStyle/>
          <a:p>
            <a:r>
              <a:rPr lang="it-IT" dirty="0">
                <a:solidFill>
                  <a:srgbClr val="0070C0"/>
                </a:solidFill>
              </a:rPr>
              <a:t>First </a:t>
            </a:r>
            <a:r>
              <a:rPr lang="it-IT" dirty="0" err="1">
                <a:solidFill>
                  <a:srgbClr val="0070C0"/>
                </a:solidFill>
              </a:rPr>
              <a:t>activation</a:t>
            </a:r>
            <a:r>
              <a:rPr lang="it-IT" dirty="0">
                <a:solidFill>
                  <a:srgbClr val="0070C0"/>
                </a:solidFill>
              </a:rPr>
              <a:t> of the </a:t>
            </a:r>
            <a:r>
              <a:rPr lang="it-IT" dirty="0" err="1">
                <a:solidFill>
                  <a:srgbClr val="0070C0"/>
                </a:solidFill>
                <a:highlight>
                  <a:srgbClr val="FFFF00"/>
                </a:highlight>
              </a:rPr>
              <a:t>Temporary</a:t>
            </a:r>
            <a:r>
              <a:rPr lang="it-IT" dirty="0">
                <a:solidFill>
                  <a:srgbClr val="0070C0"/>
                </a:solidFill>
                <a:highlight>
                  <a:srgbClr val="FFFF00"/>
                </a:highlight>
              </a:rPr>
              <a:t> </a:t>
            </a:r>
            <a:r>
              <a:rPr lang="it-IT" dirty="0" err="1">
                <a:solidFill>
                  <a:srgbClr val="0070C0"/>
                </a:solidFill>
                <a:highlight>
                  <a:srgbClr val="FFFF00"/>
                </a:highlight>
              </a:rPr>
              <a:t>Protection</a:t>
            </a:r>
            <a:r>
              <a:rPr lang="it-IT" dirty="0">
                <a:solidFill>
                  <a:srgbClr val="0070C0"/>
                </a:solidFill>
                <a:highlight>
                  <a:srgbClr val="FFFF00"/>
                </a:highlight>
              </a:rPr>
              <a:t> Directive</a:t>
            </a:r>
            <a:br>
              <a:rPr lang="it-IT" dirty="0"/>
            </a:br>
            <a:endParaRPr lang="it-IT" dirty="0"/>
          </a:p>
        </p:txBody>
      </p:sp>
      <p:sp>
        <p:nvSpPr>
          <p:cNvPr id="3" name="Segnaposto numero diapositiva 2">
            <a:extLst>
              <a:ext uri="{FF2B5EF4-FFF2-40B4-BE49-F238E27FC236}">
                <a16:creationId xmlns:a16="http://schemas.microsoft.com/office/drawing/2014/main" id="{7DC2E27F-A2CE-AA46-BA54-C8AD6B898827}"/>
              </a:ext>
            </a:extLst>
          </p:cNvPr>
          <p:cNvSpPr>
            <a:spLocks noGrp="1"/>
          </p:cNvSpPr>
          <p:nvPr>
            <p:ph type="sldNum" sz="quarter" idx="11"/>
          </p:nvPr>
        </p:nvSpPr>
        <p:spPr/>
        <p:txBody>
          <a:bodyPr/>
          <a:lstStyle/>
          <a:p>
            <a:fld id="{FEC4A954-C260-E84D-8B85-4D54550A05DF}" type="slidenum">
              <a:rPr lang="it-IT" smtClean="0"/>
              <a:pPr/>
              <a:t>12</a:t>
            </a:fld>
            <a:endParaRPr lang="it-IT"/>
          </a:p>
        </p:txBody>
      </p:sp>
      <p:sp>
        <p:nvSpPr>
          <p:cNvPr id="4" name="Segnaposto contenuto 3">
            <a:extLst>
              <a:ext uri="{FF2B5EF4-FFF2-40B4-BE49-F238E27FC236}">
                <a16:creationId xmlns:a16="http://schemas.microsoft.com/office/drawing/2014/main" id="{C5355987-D308-3946-8B2F-47AC9E802947}"/>
              </a:ext>
            </a:extLst>
          </p:cNvPr>
          <p:cNvSpPr>
            <a:spLocks noGrp="1"/>
          </p:cNvSpPr>
          <p:nvPr>
            <p:ph idx="12"/>
          </p:nvPr>
        </p:nvSpPr>
        <p:spPr>
          <a:xfrm>
            <a:off x="838200" y="944217"/>
            <a:ext cx="10515600" cy="5913782"/>
          </a:xfrm>
        </p:spPr>
        <p:txBody>
          <a:bodyPr>
            <a:normAutofit/>
          </a:bodyPr>
          <a:lstStyle/>
          <a:p>
            <a:r>
              <a:rPr lang="it-IT" dirty="0" err="1">
                <a:solidFill>
                  <a:srgbClr val="FF0000"/>
                </a:solidFill>
              </a:rPr>
              <a:t>Arrival</a:t>
            </a:r>
            <a:r>
              <a:rPr lang="it-IT" dirty="0">
                <a:solidFill>
                  <a:srgbClr val="FF0000"/>
                </a:solidFill>
              </a:rPr>
              <a:t>: </a:t>
            </a:r>
            <a:r>
              <a:rPr lang="it-IT" b="1" dirty="0"/>
              <a:t>residence </a:t>
            </a:r>
            <a:r>
              <a:rPr lang="it-IT" b="1" dirty="0" err="1"/>
              <a:t>permit</a:t>
            </a:r>
            <a:r>
              <a:rPr lang="it-IT" dirty="0"/>
              <a:t>  (from 1 to 3 </a:t>
            </a:r>
            <a:r>
              <a:rPr lang="it-IT" dirty="0" err="1"/>
              <a:t>years</a:t>
            </a:r>
            <a:r>
              <a:rPr lang="it-IT" dirty="0"/>
              <a:t>), appropriate</a:t>
            </a:r>
            <a:r>
              <a:rPr lang="it-IT" b="1" dirty="0"/>
              <a:t> information on </a:t>
            </a:r>
            <a:r>
              <a:rPr lang="it-IT" b="1" dirty="0" err="1"/>
              <a:t>temporary</a:t>
            </a:r>
            <a:r>
              <a:rPr lang="it-IT" b="1" dirty="0"/>
              <a:t> </a:t>
            </a:r>
            <a:r>
              <a:rPr lang="it-IT" b="1" dirty="0" err="1"/>
              <a:t>protection</a:t>
            </a:r>
            <a:r>
              <a:rPr lang="it-IT" b="1" dirty="0"/>
              <a:t>, </a:t>
            </a:r>
            <a:r>
              <a:rPr lang="it-IT" dirty="0" err="1"/>
              <a:t>guarantees</a:t>
            </a:r>
            <a:r>
              <a:rPr lang="it-IT" dirty="0"/>
              <a:t> for </a:t>
            </a:r>
            <a:r>
              <a:rPr lang="it-IT" dirty="0" err="1"/>
              <a:t>access</a:t>
            </a:r>
            <a:r>
              <a:rPr lang="it-IT" dirty="0"/>
              <a:t> to the </a:t>
            </a:r>
            <a:r>
              <a:rPr lang="it-IT" b="1" dirty="0" err="1"/>
              <a:t>asylum</a:t>
            </a:r>
            <a:r>
              <a:rPr lang="it-IT" b="1" dirty="0"/>
              <a:t> procedure</a:t>
            </a:r>
            <a:endParaRPr lang="it-IT" dirty="0"/>
          </a:p>
          <a:p>
            <a:r>
              <a:rPr lang="it-IT" sz="2100" dirty="0" err="1">
                <a:solidFill>
                  <a:srgbClr val="FF0000"/>
                </a:solidFill>
              </a:rPr>
              <a:t>Staying</a:t>
            </a:r>
            <a:r>
              <a:rPr lang="it-IT" sz="2100" dirty="0">
                <a:solidFill>
                  <a:srgbClr val="FF0000"/>
                </a:solidFill>
              </a:rPr>
              <a:t>: </a:t>
            </a:r>
            <a:r>
              <a:rPr lang="it-IT" dirty="0" err="1"/>
              <a:t>access</a:t>
            </a:r>
            <a:r>
              <a:rPr lang="it-IT" dirty="0"/>
              <a:t> to </a:t>
            </a:r>
            <a:r>
              <a:rPr lang="it-IT" b="1" dirty="0" err="1"/>
              <a:t>employment</a:t>
            </a:r>
            <a:r>
              <a:rPr lang="it-IT" b="1" dirty="0"/>
              <a:t>, </a:t>
            </a:r>
            <a:r>
              <a:rPr lang="it-IT" dirty="0" err="1"/>
              <a:t>suitable</a:t>
            </a:r>
            <a:r>
              <a:rPr lang="it-IT" dirty="0"/>
              <a:t> </a:t>
            </a:r>
            <a:r>
              <a:rPr lang="it-IT" b="1" dirty="0" err="1"/>
              <a:t>accommodation</a:t>
            </a:r>
            <a:r>
              <a:rPr lang="it-IT" b="1" dirty="0"/>
              <a:t> or </a:t>
            </a:r>
            <a:r>
              <a:rPr lang="it-IT" b="1" dirty="0" err="1"/>
              <a:t>housing</a:t>
            </a:r>
            <a:r>
              <a:rPr lang="it-IT" b="1" dirty="0"/>
              <a:t>, social welfare</a:t>
            </a:r>
            <a:r>
              <a:rPr lang="it-IT" dirty="0"/>
              <a:t> or </a:t>
            </a:r>
            <a:r>
              <a:rPr lang="it-IT" dirty="0" err="1"/>
              <a:t>means</a:t>
            </a:r>
            <a:r>
              <a:rPr lang="it-IT" dirty="0"/>
              <a:t> of </a:t>
            </a:r>
            <a:r>
              <a:rPr lang="it-IT" dirty="0" err="1"/>
              <a:t>subsistence</a:t>
            </a:r>
            <a:r>
              <a:rPr lang="it-IT" dirty="0"/>
              <a:t> </a:t>
            </a:r>
            <a:r>
              <a:rPr lang="it-IT" dirty="0" err="1"/>
              <a:t>if</a:t>
            </a:r>
            <a:r>
              <a:rPr lang="it-IT" dirty="0"/>
              <a:t> </a:t>
            </a:r>
            <a:r>
              <a:rPr lang="it-IT" dirty="0" err="1"/>
              <a:t>necessary</a:t>
            </a:r>
            <a:r>
              <a:rPr lang="it-IT" dirty="0"/>
              <a:t>, </a:t>
            </a:r>
            <a:r>
              <a:rPr lang="it-IT" b="1" dirty="0" err="1"/>
              <a:t>medical</a:t>
            </a:r>
            <a:r>
              <a:rPr lang="it-IT" b="1" dirty="0"/>
              <a:t> care, </a:t>
            </a:r>
            <a:r>
              <a:rPr lang="it-IT" dirty="0" err="1"/>
              <a:t>access</a:t>
            </a:r>
            <a:r>
              <a:rPr lang="it-IT" dirty="0"/>
              <a:t> to </a:t>
            </a:r>
            <a:r>
              <a:rPr lang="it-IT" b="1" dirty="0"/>
              <a:t>banking </a:t>
            </a:r>
            <a:r>
              <a:rPr lang="it-IT" b="1" dirty="0" err="1"/>
              <a:t>services</a:t>
            </a:r>
            <a:r>
              <a:rPr lang="it-IT" dirty="0"/>
              <a:t>, for </a:t>
            </a:r>
            <a:r>
              <a:rPr lang="it-IT" dirty="0" err="1"/>
              <a:t>instance</a:t>
            </a:r>
            <a:r>
              <a:rPr lang="it-IT" dirty="0"/>
              <a:t> opening a </a:t>
            </a:r>
            <a:r>
              <a:rPr lang="it-IT" dirty="0" err="1"/>
              <a:t>basic</a:t>
            </a:r>
            <a:r>
              <a:rPr lang="it-IT" dirty="0"/>
              <a:t> </a:t>
            </a:r>
            <a:r>
              <a:rPr lang="it-IT" dirty="0" err="1"/>
              <a:t>bank</a:t>
            </a:r>
            <a:r>
              <a:rPr lang="it-IT" dirty="0"/>
              <a:t> account </a:t>
            </a:r>
          </a:p>
          <a:p>
            <a:r>
              <a:rPr lang="it-IT" sz="2100" dirty="0">
                <a:solidFill>
                  <a:srgbClr val="FF0000"/>
                </a:solidFill>
              </a:rPr>
              <a:t>For </a:t>
            </a:r>
            <a:r>
              <a:rPr lang="it-IT" sz="2100" dirty="0" err="1">
                <a:solidFill>
                  <a:srgbClr val="FF0000"/>
                </a:solidFill>
              </a:rPr>
              <a:t>children</a:t>
            </a:r>
            <a:r>
              <a:rPr lang="it-IT" sz="2100" dirty="0">
                <a:solidFill>
                  <a:srgbClr val="FF0000"/>
                </a:solidFill>
              </a:rPr>
              <a:t>: </a:t>
            </a:r>
            <a:r>
              <a:rPr lang="it-IT" dirty="0" err="1">
                <a:solidFill>
                  <a:srgbClr val="00B0F0"/>
                </a:solidFill>
                <a:highlight>
                  <a:srgbClr val="FFFF00"/>
                </a:highlight>
              </a:rPr>
              <a:t>access</a:t>
            </a:r>
            <a:r>
              <a:rPr lang="it-IT" dirty="0">
                <a:solidFill>
                  <a:srgbClr val="00B0F0"/>
                </a:solidFill>
                <a:highlight>
                  <a:srgbClr val="FFFF00"/>
                </a:highlight>
              </a:rPr>
              <a:t> to </a:t>
            </a:r>
            <a:r>
              <a:rPr lang="it-IT" b="1" dirty="0" err="1">
                <a:solidFill>
                  <a:srgbClr val="00B0F0"/>
                </a:solidFill>
                <a:highlight>
                  <a:srgbClr val="FFFF00"/>
                </a:highlight>
              </a:rPr>
              <a:t>education</a:t>
            </a:r>
            <a:r>
              <a:rPr lang="it-IT" dirty="0">
                <a:solidFill>
                  <a:srgbClr val="00B0F0"/>
                </a:solidFill>
                <a:highlight>
                  <a:srgbClr val="FFFF00"/>
                </a:highlight>
              </a:rPr>
              <a:t>;  </a:t>
            </a:r>
            <a:r>
              <a:rPr lang="it-IT" dirty="0" err="1">
                <a:solidFill>
                  <a:srgbClr val="00B0F0"/>
                </a:solidFill>
                <a:highlight>
                  <a:srgbClr val="FFFF00"/>
                </a:highlight>
              </a:rPr>
              <a:t>opportunities</a:t>
            </a:r>
            <a:r>
              <a:rPr lang="it-IT" dirty="0">
                <a:solidFill>
                  <a:srgbClr val="00B0F0"/>
                </a:solidFill>
                <a:highlight>
                  <a:srgbClr val="FFFF00"/>
                </a:highlight>
              </a:rPr>
              <a:t> for </a:t>
            </a:r>
            <a:r>
              <a:rPr lang="it-IT" b="1" dirty="0">
                <a:solidFill>
                  <a:srgbClr val="00B0F0"/>
                </a:solidFill>
                <a:highlight>
                  <a:srgbClr val="FFFF00"/>
                </a:highlight>
              </a:rPr>
              <a:t>families to </a:t>
            </a:r>
            <a:r>
              <a:rPr lang="it-IT" b="1" dirty="0" err="1">
                <a:solidFill>
                  <a:srgbClr val="00B0F0"/>
                </a:solidFill>
                <a:highlight>
                  <a:srgbClr val="FFFF00"/>
                </a:highlight>
              </a:rPr>
              <a:t>reunite</a:t>
            </a:r>
            <a:r>
              <a:rPr lang="it-IT" b="1" dirty="0">
                <a:solidFill>
                  <a:srgbClr val="00B0F0"/>
                </a:solidFill>
                <a:highlight>
                  <a:srgbClr val="FFFF00"/>
                </a:highlight>
              </a:rPr>
              <a:t> </a:t>
            </a:r>
          </a:p>
          <a:p>
            <a:r>
              <a:rPr lang="it-IT" sz="2100" dirty="0" err="1">
                <a:solidFill>
                  <a:srgbClr val="FF0000"/>
                </a:solidFill>
              </a:rPr>
              <a:t>Moving</a:t>
            </a:r>
            <a:r>
              <a:rPr lang="it-IT" sz="2100" dirty="0">
                <a:solidFill>
                  <a:srgbClr val="FF0000"/>
                </a:solidFill>
              </a:rPr>
              <a:t>: </a:t>
            </a:r>
            <a:r>
              <a:rPr lang="it-IT" b="1" dirty="0" err="1"/>
              <a:t>move</a:t>
            </a:r>
            <a:r>
              <a:rPr lang="it-IT" b="1" dirty="0"/>
              <a:t> </a:t>
            </a:r>
            <a:r>
              <a:rPr lang="it-IT" b="1" dirty="0" err="1"/>
              <a:t>freely</a:t>
            </a:r>
            <a:r>
              <a:rPr lang="it-IT" b="1" dirty="0"/>
              <a:t> in EU </a:t>
            </a:r>
            <a:r>
              <a:rPr lang="it-IT" b="1" dirty="0" err="1"/>
              <a:t>countries</a:t>
            </a:r>
            <a:r>
              <a:rPr lang="it-IT" b="1" dirty="0"/>
              <a:t> </a:t>
            </a:r>
            <a:r>
              <a:rPr lang="it-IT" dirty="0"/>
              <a:t>(</a:t>
            </a:r>
            <a:r>
              <a:rPr lang="it-IT" dirty="0" err="1"/>
              <a:t>other</a:t>
            </a:r>
            <a:r>
              <a:rPr lang="it-IT" dirty="0"/>
              <a:t> </a:t>
            </a:r>
            <a:r>
              <a:rPr lang="it-IT" dirty="0" err="1"/>
              <a:t>than</a:t>
            </a:r>
            <a:r>
              <a:rPr lang="it-IT" dirty="0"/>
              <a:t> the MS of residence) for 90 </a:t>
            </a:r>
            <a:r>
              <a:rPr lang="it-IT" dirty="0" err="1"/>
              <a:t>days</a:t>
            </a:r>
            <a:r>
              <a:rPr lang="it-IT" dirty="0"/>
              <a:t> </a:t>
            </a:r>
            <a:r>
              <a:rPr lang="it-IT" dirty="0" err="1"/>
              <a:t>within</a:t>
            </a:r>
            <a:r>
              <a:rPr lang="it-IT" dirty="0"/>
              <a:t> a 180-day </a:t>
            </a:r>
            <a:r>
              <a:rPr lang="it-IT" dirty="0" err="1"/>
              <a:t>period</a:t>
            </a:r>
            <a:r>
              <a:rPr lang="it-IT" dirty="0"/>
              <a:t> </a:t>
            </a:r>
            <a:r>
              <a:rPr lang="it-IT" dirty="0" err="1"/>
              <a:t>after</a:t>
            </a:r>
            <a:r>
              <a:rPr lang="it-IT" dirty="0"/>
              <a:t> a residence </a:t>
            </a:r>
            <a:r>
              <a:rPr lang="it-IT" dirty="0" err="1"/>
              <a:t>permit</a:t>
            </a:r>
            <a:r>
              <a:rPr lang="it-IT" dirty="0"/>
              <a:t> in the </a:t>
            </a:r>
            <a:r>
              <a:rPr lang="it-IT" dirty="0" err="1"/>
              <a:t>host</a:t>
            </a:r>
            <a:r>
              <a:rPr lang="it-IT" dirty="0"/>
              <a:t> EU country </a:t>
            </a:r>
            <a:r>
              <a:rPr lang="it-IT" dirty="0" err="1"/>
              <a:t>is</a:t>
            </a:r>
            <a:r>
              <a:rPr lang="it-IT" dirty="0"/>
              <a:t> </a:t>
            </a:r>
            <a:r>
              <a:rPr lang="it-IT" dirty="0" err="1"/>
              <a:t>issued</a:t>
            </a:r>
            <a:r>
              <a:rPr lang="it-IT" dirty="0"/>
              <a:t> </a:t>
            </a:r>
          </a:p>
          <a:p>
            <a:r>
              <a:rPr lang="it-IT" dirty="0">
                <a:hlinkClick r:id="rId2"/>
              </a:rPr>
              <a:t>https://ec.europa.eu/home-affairs/policies/migration-and-asylum/common-european-asylum-system/temporary-protection_en</a:t>
            </a:r>
            <a:r>
              <a:rPr lang="it-IT" dirty="0"/>
              <a:t> </a:t>
            </a:r>
          </a:p>
        </p:txBody>
      </p:sp>
      <p:sp>
        <p:nvSpPr>
          <p:cNvPr id="5" name="Segnaposto testo 4">
            <a:extLst>
              <a:ext uri="{FF2B5EF4-FFF2-40B4-BE49-F238E27FC236}">
                <a16:creationId xmlns:a16="http://schemas.microsoft.com/office/drawing/2014/main" id="{35A96D76-813F-9E43-A330-7F4061AA1CF3}"/>
              </a:ext>
            </a:extLst>
          </p:cNvPr>
          <p:cNvSpPr>
            <a:spLocks noGrp="1"/>
          </p:cNvSpPr>
          <p:nvPr>
            <p:ph type="body" sz="quarter" idx="17"/>
          </p:nvPr>
        </p:nvSpPr>
        <p:spPr/>
        <p:txBody>
          <a:bodyPr/>
          <a:lstStyle/>
          <a:p>
            <a:endParaRPr lang="it-IT" dirty="0"/>
          </a:p>
        </p:txBody>
      </p:sp>
    </p:spTree>
    <p:extLst>
      <p:ext uri="{BB962C8B-B14F-4D97-AF65-F5344CB8AC3E}">
        <p14:creationId xmlns:p14="http://schemas.microsoft.com/office/powerpoint/2010/main" val="3298069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33D571-F587-1148-AF6E-1814A89481B0}"/>
              </a:ext>
            </a:extLst>
          </p:cNvPr>
          <p:cNvSpPr>
            <a:spLocks noGrp="1"/>
          </p:cNvSpPr>
          <p:nvPr>
            <p:ph type="title"/>
          </p:nvPr>
        </p:nvSpPr>
        <p:spPr/>
        <p:txBody>
          <a:bodyPr/>
          <a:lstStyle/>
          <a:p>
            <a:r>
              <a:rPr lang="it-IT" dirty="0" err="1">
                <a:solidFill>
                  <a:srgbClr val="0070C0"/>
                </a:solidFill>
              </a:rPr>
              <a:t>Registration</a:t>
            </a:r>
            <a:endParaRPr lang="it-IT" dirty="0">
              <a:solidFill>
                <a:srgbClr val="0070C0"/>
              </a:solidFill>
            </a:endParaRPr>
          </a:p>
        </p:txBody>
      </p:sp>
      <p:sp>
        <p:nvSpPr>
          <p:cNvPr id="3" name="Segnaposto numero diapositiva 2">
            <a:extLst>
              <a:ext uri="{FF2B5EF4-FFF2-40B4-BE49-F238E27FC236}">
                <a16:creationId xmlns:a16="http://schemas.microsoft.com/office/drawing/2014/main" id="{03234B61-F4FB-2244-B893-E0ADC12D95D2}"/>
              </a:ext>
            </a:extLst>
          </p:cNvPr>
          <p:cNvSpPr>
            <a:spLocks noGrp="1"/>
          </p:cNvSpPr>
          <p:nvPr>
            <p:ph type="sldNum" sz="quarter" idx="11"/>
          </p:nvPr>
        </p:nvSpPr>
        <p:spPr/>
        <p:txBody>
          <a:bodyPr/>
          <a:lstStyle/>
          <a:p>
            <a:fld id="{FEC4A954-C260-E84D-8B85-4D54550A05DF}" type="slidenum">
              <a:rPr lang="it-IT" smtClean="0"/>
              <a:pPr/>
              <a:t>13</a:t>
            </a:fld>
            <a:endParaRPr lang="it-IT"/>
          </a:p>
        </p:txBody>
      </p:sp>
      <p:sp>
        <p:nvSpPr>
          <p:cNvPr id="4" name="Segnaposto contenuto 3">
            <a:extLst>
              <a:ext uri="{FF2B5EF4-FFF2-40B4-BE49-F238E27FC236}">
                <a16:creationId xmlns:a16="http://schemas.microsoft.com/office/drawing/2014/main" id="{4B854ADF-0990-9F41-95C4-3F044A419329}"/>
              </a:ext>
            </a:extLst>
          </p:cNvPr>
          <p:cNvSpPr>
            <a:spLocks noGrp="1"/>
          </p:cNvSpPr>
          <p:nvPr>
            <p:ph idx="12"/>
          </p:nvPr>
        </p:nvSpPr>
        <p:spPr/>
        <p:txBody>
          <a:bodyPr>
            <a:normAutofit fontScale="92500" lnSpcReduction="20000"/>
          </a:bodyPr>
          <a:lstStyle/>
          <a:p>
            <a:r>
              <a:rPr lang="it-IT" dirty="0" err="1"/>
              <a:t>Children</a:t>
            </a:r>
            <a:r>
              <a:rPr lang="it-IT" dirty="0"/>
              <a:t>, </a:t>
            </a:r>
            <a:r>
              <a:rPr lang="it-IT" dirty="0" err="1"/>
              <a:t>unaccompanied</a:t>
            </a:r>
            <a:r>
              <a:rPr lang="it-IT" dirty="0"/>
              <a:t> </a:t>
            </a:r>
            <a:r>
              <a:rPr lang="it-IT" dirty="0" err="1"/>
              <a:t>minors</a:t>
            </a:r>
            <a:r>
              <a:rPr lang="it-IT" dirty="0"/>
              <a:t> and </a:t>
            </a:r>
            <a:r>
              <a:rPr lang="it-IT" dirty="0" err="1"/>
              <a:t>orphans</a:t>
            </a:r>
            <a:r>
              <a:rPr lang="it-IT" dirty="0"/>
              <a:t>, are </a:t>
            </a:r>
            <a:r>
              <a:rPr lang="it-IT" dirty="0" err="1"/>
              <a:t>at</a:t>
            </a:r>
            <a:r>
              <a:rPr lang="it-IT" dirty="0"/>
              <a:t> a </a:t>
            </a:r>
            <a:r>
              <a:rPr lang="it-IT" dirty="0" err="1"/>
              <a:t>particularly</a:t>
            </a:r>
            <a:r>
              <a:rPr lang="it-IT" dirty="0"/>
              <a:t> high </a:t>
            </a:r>
            <a:r>
              <a:rPr lang="it-IT" dirty="0" err="1"/>
              <a:t>risk</a:t>
            </a:r>
            <a:r>
              <a:rPr lang="it-IT" dirty="0"/>
              <a:t> </a:t>
            </a:r>
          </a:p>
          <a:p>
            <a:r>
              <a:rPr lang="it-IT" dirty="0" err="1">
                <a:solidFill>
                  <a:srgbClr val="0070C0"/>
                </a:solidFill>
              </a:rPr>
              <a:t>Europol</a:t>
            </a:r>
            <a:r>
              <a:rPr lang="it-IT" dirty="0">
                <a:solidFill>
                  <a:srgbClr val="0070C0"/>
                </a:solidFill>
              </a:rPr>
              <a:t> </a:t>
            </a:r>
            <a:r>
              <a:rPr lang="it-IT" dirty="0"/>
              <a:t>reports </a:t>
            </a:r>
            <a:r>
              <a:rPr lang="it-IT" dirty="0" err="1"/>
              <a:t>that</a:t>
            </a:r>
            <a:r>
              <a:rPr lang="it-IT" dirty="0"/>
              <a:t> </a:t>
            </a:r>
            <a:r>
              <a:rPr lang="it-IT" dirty="0" err="1"/>
              <a:t>traffickers</a:t>
            </a:r>
            <a:r>
              <a:rPr lang="it-IT" dirty="0"/>
              <a:t> are </a:t>
            </a:r>
            <a:r>
              <a:rPr lang="it-IT" dirty="0" err="1"/>
              <a:t>targeting</a:t>
            </a:r>
            <a:r>
              <a:rPr lang="it-IT" dirty="0"/>
              <a:t> </a:t>
            </a:r>
            <a:r>
              <a:rPr lang="it-IT" dirty="0" err="1"/>
              <a:t>unaccompanied</a:t>
            </a:r>
            <a:r>
              <a:rPr lang="it-IT" dirty="0"/>
              <a:t> </a:t>
            </a:r>
            <a:r>
              <a:rPr lang="it-IT" dirty="0" err="1"/>
              <a:t>minors</a:t>
            </a:r>
            <a:r>
              <a:rPr lang="it-IT" dirty="0"/>
              <a:t> on the </a:t>
            </a:r>
            <a:r>
              <a:rPr lang="it-IT" dirty="0" err="1"/>
              <a:t>borders</a:t>
            </a:r>
            <a:r>
              <a:rPr lang="it-IT" dirty="0"/>
              <a:t> and </a:t>
            </a:r>
            <a:r>
              <a:rPr lang="it-IT" dirty="0" err="1"/>
              <a:t>alerted</a:t>
            </a:r>
            <a:r>
              <a:rPr lang="it-IT" dirty="0"/>
              <a:t> </a:t>
            </a:r>
            <a:r>
              <a:rPr lang="it-IT" dirty="0" err="1"/>
              <a:t>MSs</a:t>
            </a:r>
            <a:endParaRPr lang="it-IT" dirty="0"/>
          </a:p>
          <a:p>
            <a:r>
              <a:rPr lang="it-IT" dirty="0" err="1">
                <a:solidFill>
                  <a:srgbClr val="0070C0"/>
                </a:solidFill>
              </a:rPr>
              <a:t>Registration</a:t>
            </a:r>
            <a:r>
              <a:rPr lang="it-IT" dirty="0"/>
              <a:t> </a:t>
            </a:r>
            <a:r>
              <a:rPr lang="it-IT" dirty="0" err="1"/>
              <a:t>is</a:t>
            </a:r>
            <a:r>
              <a:rPr lang="it-IT" dirty="0"/>
              <a:t> </a:t>
            </a:r>
            <a:r>
              <a:rPr lang="it-IT" dirty="0" err="1"/>
              <a:t>key</a:t>
            </a:r>
            <a:r>
              <a:rPr lang="it-IT" dirty="0"/>
              <a:t> to </a:t>
            </a:r>
            <a:r>
              <a:rPr lang="it-IT" dirty="0" err="1"/>
              <a:t>ensuring</a:t>
            </a:r>
            <a:r>
              <a:rPr lang="it-IT" dirty="0"/>
              <a:t> BIC in </a:t>
            </a:r>
            <a:r>
              <a:rPr lang="it-IT" dirty="0" err="1"/>
              <a:t>order</a:t>
            </a:r>
            <a:r>
              <a:rPr lang="it-IT" dirty="0"/>
              <a:t> to </a:t>
            </a:r>
            <a:r>
              <a:rPr lang="it-IT" dirty="0" err="1"/>
              <a:t>make</a:t>
            </a:r>
            <a:r>
              <a:rPr lang="it-IT" dirty="0"/>
              <a:t> </a:t>
            </a:r>
            <a:r>
              <a:rPr lang="it-IT" dirty="0" err="1"/>
              <a:t>them</a:t>
            </a:r>
            <a:r>
              <a:rPr lang="it-IT" dirty="0"/>
              <a:t> «</a:t>
            </a:r>
            <a:r>
              <a:rPr lang="it-IT" dirty="0" err="1"/>
              <a:t>traceble</a:t>
            </a:r>
            <a:r>
              <a:rPr lang="it-IT" dirty="0"/>
              <a:t>» from the moment </a:t>
            </a:r>
            <a:r>
              <a:rPr lang="it-IT" dirty="0" err="1"/>
              <a:t>they</a:t>
            </a:r>
            <a:r>
              <a:rPr lang="it-IT" dirty="0"/>
              <a:t> </a:t>
            </a:r>
            <a:r>
              <a:rPr lang="it-IT" dirty="0" err="1"/>
              <a:t>leave</a:t>
            </a:r>
            <a:r>
              <a:rPr lang="it-IT" dirty="0"/>
              <a:t> Ukraine to the moment of </a:t>
            </a:r>
            <a:r>
              <a:rPr lang="it-IT" dirty="0" err="1"/>
              <a:t>arrival</a:t>
            </a:r>
            <a:r>
              <a:rPr lang="it-IT" dirty="0"/>
              <a:t> in </a:t>
            </a:r>
            <a:r>
              <a:rPr lang="it-IT" dirty="0" err="1"/>
              <a:t>their</a:t>
            </a:r>
            <a:r>
              <a:rPr lang="it-IT" dirty="0"/>
              <a:t> country of </a:t>
            </a:r>
            <a:r>
              <a:rPr lang="it-IT" dirty="0" err="1"/>
              <a:t>destination</a:t>
            </a:r>
            <a:endParaRPr lang="it-IT" dirty="0"/>
          </a:p>
          <a:p>
            <a:r>
              <a:rPr lang="it-IT" dirty="0"/>
              <a:t>Network of </a:t>
            </a:r>
            <a:r>
              <a:rPr lang="it-IT" dirty="0">
                <a:solidFill>
                  <a:srgbClr val="0070C0"/>
                </a:solidFill>
              </a:rPr>
              <a:t>National </a:t>
            </a:r>
            <a:r>
              <a:rPr lang="it-IT" dirty="0" err="1">
                <a:solidFill>
                  <a:srgbClr val="0070C0"/>
                </a:solidFill>
              </a:rPr>
              <a:t>Rapporteurs</a:t>
            </a:r>
            <a:r>
              <a:rPr lang="it-IT" dirty="0">
                <a:solidFill>
                  <a:srgbClr val="0070C0"/>
                </a:solidFill>
              </a:rPr>
              <a:t> on </a:t>
            </a:r>
            <a:r>
              <a:rPr lang="it-IT" dirty="0" err="1">
                <a:solidFill>
                  <a:srgbClr val="0070C0"/>
                </a:solidFill>
              </a:rPr>
              <a:t>Traffiking</a:t>
            </a:r>
            <a:r>
              <a:rPr lang="it-IT" dirty="0">
                <a:solidFill>
                  <a:srgbClr val="0070C0"/>
                </a:solidFill>
              </a:rPr>
              <a:t> in Human </a:t>
            </a:r>
            <a:r>
              <a:rPr lang="it-IT" dirty="0" err="1">
                <a:solidFill>
                  <a:srgbClr val="0070C0"/>
                </a:solidFill>
              </a:rPr>
              <a:t>Beings</a:t>
            </a:r>
            <a:r>
              <a:rPr lang="it-IT" dirty="0">
                <a:solidFill>
                  <a:srgbClr val="0070C0"/>
                </a:solidFill>
              </a:rPr>
              <a:t> </a:t>
            </a:r>
            <a:r>
              <a:rPr lang="it-IT" dirty="0" err="1"/>
              <a:t>fully</a:t>
            </a:r>
            <a:r>
              <a:rPr lang="it-IT" dirty="0"/>
              <a:t> </a:t>
            </a:r>
            <a:r>
              <a:rPr lang="it-IT" dirty="0" err="1"/>
              <a:t>engaged</a:t>
            </a:r>
            <a:r>
              <a:rPr lang="it-IT" dirty="0"/>
              <a:t> to </a:t>
            </a:r>
            <a:r>
              <a:rPr lang="it-IT" dirty="0" err="1"/>
              <a:t>support</a:t>
            </a:r>
            <a:r>
              <a:rPr lang="it-IT" dirty="0"/>
              <a:t> </a:t>
            </a:r>
            <a:r>
              <a:rPr lang="it-IT" dirty="0" err="1"/>
              <a:t>registration</a:t>
            </a:r>
            <a:r>
              <a:rPr lang="it-IT" dirty="0"/>
              <a:t> </a:t>
            </a:r>
          </a:p>
          <a:p>
            <a:r>
              <a:rPr lang="it-IT" dirty="0">
                <a:hlinkClick r:id="rId2"/>
              </a:rPr>
              <a:t>https://ec.europa.eu/home-affairs/policies/internal-security/organised-crime-and-human-trafficking/together-against-trafficking-human-beings_en</a:t>
            </a:r>
            <a:r>
              <a:rPr lang="it-IT" dirty="0"/>
              <a:t> </a:t>
            </a:r>
          </a:p>
          <a:p>
            <a:endParaRPr lang="it-IT" dirty="0"/>
          </a:p>
        </p:txBody>
      </p:sp>
      <p:sp>
        <p:nvSpPr>
          <p:cNvPr id="5" name="Segnaposto testo 4">
            <a:extLst>
              <a:ext uri="{FF2B5EF4-FFF2-40B4-BE49-F238E27FC236}">
                <a16:creationId xmlns:a16="http://schemas.microsoft.com/office/drawing/2014/main" id="{D995D651-BAF1-0749-AF84-C39314ACDAC5}"/>
              </a:ext>
            </a:extLst>
          </p:cNvPr>
          <p:cNvSpPr>
            <a:spLocks noGrp="1"/>
          </p:cNvSpPr>
          <p:nvPr>
            <p:ph type="body" sz="quarter" idx="17"/>
          </p:nvPr>
        </p:nvSpPr>
        <p:spPr/>
        <p:txBody>
          <a:bodyPr/>
          <a:lstStyle/>
          <a:p>
            <a:endParaRPr lang="it-IT"/>
          </a:p>
        </p:txBody>
      </p:sp>
    </p:spTree>
    <p:extLst>
      <p:ext uri="{BB962C8B-B14F-4D97-AF65-F5344CB8AC3E}">
        <p14:creationId xmlns:p14="http://schemas.microsoft.com/office/powerpoint/2010/main" val="1055760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D24FC9-3919-DB4B-84A1-8D32E77B31AF}"/>
              </a:ext>
            </a:extLst>
          </p:cNvPr>
          <p:cNvSpPr>
            <a:spLocks noGrp="1"/>
          </p:cNvSpPr>
          <p:nvPr>
            <p:ph type="title"/>
          </p:nvPr>
        </p:nvSpPr>
        <p:spPr>
          <a:xfrm>
            <a:off x="838200" y="365125"/>
            <a:ext cx="10515600" cy="1592883"/>
          </a:xfrm>
        </p:spPr>
        <p:txBody>
          <a:bodyPr/>
          <a:lstStyle/>
          <a:p>
            <a:r>
              <a:rPr lang="it-IT" sz="2400" dirty="0">
                <a:solidFill>
                  <a:srgbClr val="0070C0"/>
                </a:solidFill>
              </a:rPr>
              <a:t>The 10-Point Plan: For </a:t>
            </a:r>
            <a:r>
              <a:rPr lang="it-IT" sz="2400" dirty="0" err="1">
                <a:solidFill>
                  <a:srgbClr val="0070C0"/>
                </a:solidFill>
              </a:rPr>
              <a:t>stronger</a:t>
            </a:r>
            <a:r>
              <a:rPr lang="it-IT" sz="2400" dirty="0">
                <a:solidFill>
                  <a:srgbClr val="0070C0"/>
                </a:solidFill>
              </a:rPr>
              <a:t> </a:t>
            </a:r>
            <a:r>
              <a:rPr lang="it-IT" sz="2400" dirty="0" err="1">
                <a:solidFill>
                  <a:srgbClr val="0070C0"/>
                </a:solidFill>
              </a:rPr>
              <a:t>European</a:t>
            </a:r>
            <a:r>
              <a:rPr lang="it-IT" sz="2400" dirty="0">
                <a:solidFill>
                  <a:srgbClr val="0070C0"/>
                </a:solidFill>
              </a:rPr>
              <a:t> </a:t>
            </a:r>
            <a:r>
              <a:rPr lang="it-IT" sz="2400" dirty="0" err="1">
                <a:solidFill>
                  <a:srgbClr val="0070C0"/>
                </a:solidFill>
              </a:rPr>
              <a:t>coordination</a:t>
            </a:r>
            <a:r>
              <a:rPr lang="it-IT" sz="2400" dirty="0">
                <a:solidFill>
                  <a:srgbClr val="0070C0"/>
                </a:solidFill>
              </a:rPr>
              <a:t> on </a:t>
            </a:r>
            <a:r>
              <a:rPr lang="it-IT" sz="2400" dirty="0" err="1">
                <a:solidFill>
                  <a:srgbClr val="0070C0"/>
                </a:solidFill>
              </a:rPr>
              <a:t>welcoming</a:t>
            </a:r>
            <a:r>
              <a:rPr lang="it-IT" sz="2400" dirty="0">
                <a:solidFill>
                  <a:srgbClr val="0070C0"/>
                </a:solidFill>
              </a:rPr>
              <a:t> </a:t>
            </a:r>
            <a:r>
              <a:rPr lang="it-IT" sz="2400" dirty="0" err="1">
                <a:solidFill>
                  <a:srgbClr val="0070C0"/>
                </a:solidFill>
              </a:rPr>
              <a:t>people</a:t>
            </a:r>
            <a:r>
              <a:rPr lang="it-IT" sz="2400" dirty="0">
                <a:solidFill>
                  <a:srgbClr val="0070C0"/>
                </a:solidFill>
              </a:rPr>
              <a:t> </a:t>
            </a:r>
            <a:r>
              <a:rPr lang="it-IT" sz="2400" dirty="0" err="1">
                <a:solidFill>
                  <a:srgbClr val="0070C0"/>
                </a:solidFill>
              </a:rPr>
              <a:t>fleeing</a:t>
            </a:r>
            <a:r>
              <a:rPr lang="it-IT" sz="2400" dirty="0">
                <a:solidFill>
                  <a:srgbClr val="0070C0"/>
                </a:solidFill>
              </a:rPr>
              <a:t> the war from Ukraine </a:t>
            </a:r>
            <a:r>
              <a:rPr lang="it-IT" sz="2000" dirty="0">
                <a:solidFill>
                  <a:srgbClr val="0070C0"/>
                </a:solidFill>
                <a:hlinkClick r:id="rId2"/>
              </a:rPr>
              <a:t>https://ec.europa.eu/commission/presscorner/detail/en/IP_22_2152</a:t>
            </a:r>
            <a:r>
              <a:rPr lang="it-IT" sz="2000" dirty="0">
                <a:solidFill>
                  <a:srgbClr val="0070C0"/>
                </a:solidFill>
              </a:rPr>
              <a:t> </a:t>
            </a:r>
            <a:br>
              <a:rPr lang="it-IT" dirty="0"/>
            </a:br>
            <a:endParaRPr lang="it-IT" dirty="0"/>
          </a:p>
        </p:txBody>
      </p:sp>
      <p:sp>
        <p:nvSpPr>
          <p:cNvPr id="3" name="Segnaposto numero diapositiva 2">
            <a:extLst>
              <a:ext uri="{FF2B5EF4-FFF2-40B4-BE49-F238E27FC236}">
                <a16:creationId xmlns:a16="http://schemas.microsoft.com/office/drawing/2014/main" id="{125D1698-C1CB-F944-9081-83B323EA7BC2}"/>
              </a:ext>
            </a:extLst>
          </p:cNvPr>
          <p:cNvSpPr>
            <a:spLocks noGrp="1"/>
          </p:cNvSpPr>
          <p:nvPr>
            <p:ph type="sldNum" sz="quarter" idx="11"/>
          </p:nvPr>
        </p:nvSpPr>
        <p:spPr/>
        <p:txBody>
          <a:bodyPr/>
          <a:lstStyle/>
          <a:p>
            <a:fld id="{FEC4A954-C260-E84D-8B85-4D54550A05DF}" type="slidenum">
              <a:rPr lang="it-IT" smtClean="0"/>
              <a:pPr/>
              <a:t>14</a:t>
            </a:fld>
            <a:endParaRPr lang="it-IT"/>
          </a:p>
        </p:txBody>
      </p:sp>
      <p:sp>
        <p:nvSpPr>
          <p:cNvPr id="4" name="Segnaposto contenuto 3">
            <a:extLst>
              <a:ext uri="{FF2B5EF4-FFF2-40B4-BE49-F238E27FC236}">
                <a16:creationId xmlns:a16="http://schemas.microsoft.com/office/drawing/2014/main" id="{38E58894-E417-F549-A777-A26123DCA30A}"/>
              </a:ext>
            </a:extLst>
          </p:cNvPr>
          <p:cNvSpPr>
            <a:spLocks noGrp="1"/>
          </p:cNvSpPr>
          <p:nvPr>
            <p:ph idx="12"/>
          </p:nvPr>
        </p:nvSpPr>
        <p:spPr>
          <a:xfrm>
            <a:off x="838200" y="1202635"/>
            <a:ext cx="10515600" cy="5655365"/>
          </a:xfrm>
        </p:spPr>
        <p:txBody>
          <a:bodyPr>
            <a:normAutofit/>
          </a:bodyPr>
          <a:lstStyle/>
          <a:p>
            <a:pPr marL="457200" indent="-457200">
              <a:buAutoNum type="arabicPeriod"/>
            </a:pPr>
            <a:r>
              <a:rPr lang="it-IT" b="1" dirty="0"/>
              <a:t>EU </a:t>
            </a:r>
            <a:r>
              <a:rPr lang="it-IT" b="1" dirty="0" err="1"/>
              <a:t>platform</a:t>
            </a:r>
            <a:r>
              <a:rPr lang="it-IT" b="1" dirty="0"/>
              <a:t> for </a:t>
            </a:r>
            <a:r>
              <a:rPr lang="it-IT" b="1" dirty="0" err="1"/>
              <a:t>registration</a:t>
            </a:r>
            <a:r>
              <a:rPr lang="it-IT" dirty="0"/>
              <a:t> to </a:t>
            </a:r>
            <a:r>
              <a:rPr lang="it-IT" dirty="0" err="1"/>
              <a:t>exchange</a:t>
            </a:r>
            <a:r>
              <a:rPr lang="it-IT" dirty="0"/>
              <a:t> information on </a:t>
            </a:r>
            <a:r>
              <a:rPr lang="it-IT" dirty="0" err="1"/>
              <a:t>beneficiaries</a:t>
            </a:r>
            <a:r>
              <a:rPr lang="it-IT" dirty="0"/>
              <a:t> of </a:t>
            </a:r>
            <a:r>
              <a:rPr lang="it-IT" dirty="0" err="1"/>
              <a:t>temporary</a:t>
            </a:r>
            <a:r>
              <a:rPr lang="it-IT" dirty="0"/>
              <a:t> </a:t>
            </a:r>
            <a:r>
              <a:rPr lang="it-IT" dirty="0" err="1"/>
              <a:t>protection</a:t>
            </a:r>
            <a:endParaRPr lang="it-IT" dirty="0"/>
          </a:p>
          <a:p>
            <a:pPr marL="457200" indent="-457200">
              <a:buAutoNum type="arabicPeriod"/>
            </a:pPr>
            <a:r>
              <a:rPr lang="it-IT" dirty="0"/>
              <a:t>EU </a:t>
            </a:r>
            <a:r>
              <a:rPr lang="it-IT" dirty="0" err="1"/>
              <a:t>level</a:t>
            </a:r>
            <a:r>
              <a:rPr lang="it-IT" dirty="0"/>
              <a:t> </a:t>
            </a:r>
            <a:r>
              <a:rPr lang="it-IT" b="1" dirty="0" err="1"/>
              <a:t>coordinated</a:t>
            </a:r>
            <a:r>
              <a:rPr lang="it-IT" b="1" dirty="0"/>
              <a:t> </a:t>
            </a:r>
            <a:r>
              <a:rPr lang="it-IT" b="1" dirty="0" err="1"/>
              <a:t>approach</a:t>
            </a:r>
            <a:r>
              <a:rPr lang="it-IT" b="1" dirty="0"/>
              <a:t> for </a:t>
            </a:r>
            <a:r>
              <a:rPr lang="it-IT" b="1" dirty="0" err="1"/>
              <a:t>transport</a:t>
            </a:r>
            <a:r>
              <a:rPr lang="it-IT" b="1" dirty="0"/>
              <a:t> and information </a:t>
            </a:r>
            <a:r>
              <a:rPr lang="it-IT" b="1" dirty="0" err="1"/>
              <a:t>hubs</a:t>
            </a:r>
            <a:r>
              <a:rPr lang="it-IT" b="1" dirty="0"/>
              <a:t>,</a:t>
            </a:r>
            <a:r>
              <a:rPr lang="it-IT" dirty="0"/>
              <a:t> </a:t>
            </a:r>
            <a:r>
              <a:rPr lang="it-IT" dirty="0" err="1"/>
              <a:t>supported</a:t>
            </a:r>
            <a:r>
              <a:rPr lang="it-IT" dirty="0"/>
              <a:t> by the </a:t>
            </a:r>
            <a:r>
              <a:rPr lang="it-IT" dirty="0" err="1"/>
              <a:t>European</a:t>
            </a:r>
            <a:r>
              <a:rPr lang="it-IT" dirty="0"/>
              <a:t> Union Agency for </a:t>
            </a:r>
            <a:r>
              <a:rPr lang="it-IT" dirty="0" err="1"/>
              <a:t>Asylum</a:t>
            </a:r>
            <a:r>
              <a:rPr lang="it-IT" dirty="0"/>
              <a:t>.</a:t>
            </a:r>
          </a:p>
          <a:p>
            <a:pPr marL="457200" indent="-457200">
              <a:buAutoNum type="arabicPeriod"/>
            </a:pPr>
            <a:r>
              <a:rPr lang="it-IT" dirty="0" err="1"/>
              <a:t>Mapping</a:t>
            </a:r>
            <a:r>
              <a:rPr lang="it-IT" b="1" dirty="0"/>
              <a:t> reception </a:t>
            </a:r>
            <a:r>
              <a:rPr lang="it-IT" b="1" dirty="0" err="1"/>
              <a:t>capacity</a:t>
            </a:r>
            <a:r>
              <a:rPr lang="it-IT" b="1" dirty="0"/>
              <a:t> and </a:t>
            </a:r>
            <a:r>
              <a:rPr lang="it-IT" b="1" dirty="0" err="1"/>
              <a:t>accommodation</a:t>
            </a:r>
            <a:r>
              <a:rPr lang="it-IT" dirty="0"/>
              <a:t> to match the </a:t>
            </a:r>
            <a:r>
              <a:rPr lang="it-IT" dirty="0" err="1"/>
              <a:t>offers</a:t>
            </a:r>
            <a:r>
              <a:rPr lang="it-IT" dirty="0"/>
              <a:t> and </a:t>
            </a:r>
            <a:r>
              <a:rPr lang="it-IT" dirty="0" err="1"/>
              <a:t>need</a:t>
            </a:r>
            <a:r>
              <a:rPr lang="it-IT" dirty="0"/>
              <a:t> of </a:t>
            </a:r>
            <a:r>
              <a:rPr lang="it-IT" dirty="0" err="1"/>
              <a:t>support</a:t>
            </a:r>
            <a:r>
              <a:rPr lang="it-IT" dirty="0"/>
              <a:t>, help </a:t>
            </a:r>
            <a:r>
              <a:rPr lang="it-IT" dirty="0" err="1"/>
              <a:t>organise</a:t>
            </a:r>
            <a:r>
              <a:rPr lang="it-IT" dirty="0"/>
              <a:t> </a:t>
            </a:r>
            <a:r>
              <a:rPr lang="it-IT" dirty="0" err="1"/>
              <a:t>transfers</a:t>
            </a:r>
            <a:r>
              <a:rPr lang="it-IT" dirty="0"/>
              <a:t> from MS under </a:t>
            </a:r>
            <a:r>
              <a:rPr lang="it-IT" dirty="0" err="1"/>
              <a:t>most</a:t>
            </a:r>
            <a:r>
              <a:rPr lang="it-IT" dirty="0"/>
              <a:t> pressure</a:t>
            </a:r>
          </a:p>
          <a:p>
            <a:pPr marL="457200" indent="-457200">
              <a:buAutoNum type="arabicPeriod"/>
            </a:pPr>
            <a:r>
              <a:rPr lang="it-IT" dirty="0" err="1"/>
              <a:t>Developing</a:t>
            </a:r>
            <a:r>
              <a:rPr lang="it-IT" dirty="0"/>
              <a:t> </a:t>
            </a:r>
            <a:r>
              <a:rPr lang="it-IT" dirty="0" err="1"/>
              <a:t>n</a:t>
            </a:r>
            <a:r>
              <a:rPr lang="it-IT" b="1" dirty="0" err="1"/>
              <a:t>ational</a:t>
            </a:r>
            <a:r>
              <a:rPr lang="it-IT" b="1" dirty="0"/>
              <a:t> </a:t>
            </a:r>
            <a:r>
              <a:rPr lang="it-IT" b="1" dirty="0" err="1"/>
              <a:t>contingency</a:t>
            </a:r>
            <a:r>
              <a:rPr lang="it-IT" b="1" dirty="0"/>
              <a:t> </a:t>
            </a:r>
            <a:r>
              <a:rPr lang="it-IT" b="1" dirty="0" err="1"/>
              <a:t>plans</a:t>
            </a:r>
            <a:r>
              <a:rPr lang="it-IT" b="1" dirty="0"/>
              <a:t> </a:t>
            </a:r>
            <a:r>
              <a:rPr lang="it-IT" dirty="0"/>
              <a:t>to </a:t>
            </a:r>
            <a:r>
              <a:rPr lang="it-IT" dirty="0" err="1"/>
              <a:t>address</a:t>
            </a:r>
            <a:r>
              <a:rPr lang="it-IT" dirty="0"/>
              <a:t> medium to long-</a:t>
            </a:r>
            <a:r>
              <a:rPr lang="it-IT" dirty="0" err="1"/>
              <a:t>term</a:t>
            </a:r>
            <a:r>
              <a:rPr lang="it-IT" dirty="0"/>
              <a:t> </a:t>
            </a:r>
            <a:r>
              <a:rPr lang="it-IT" dirty="0" err="1"/>
              <a:t>needs</a:t>
            </a:r>
            <a:endParaRPr lang="it-IT" dirty="0"/>
          </a:p>
        </p:txBody>
      </p:sp>
      <p:sp>
        <p:nvSpPr>
          <p:cNvPr id="5" name="Segnaposto testo 4">
            <a:extLst>
              <a:ext uri="{FF2B5EF4-FFF2-40B4-BE49-F238E27FC236}">
                <a16:creationId xmlns:a16="http://schemas.microsoft.com/office/drawing/2014/main" id="{BC75A03E-C585-C845-8CBE-D555993EA399}"/>
              </a:ext>
            </a:extLst>
          </p:cNvPr>
          <p:cNvSpPr>
            <a:spLocks noGrp="1"/>
          </p:cNvSpPr>
          <p:nvPr>
            <p:ph type="body" sz="quarter" idx="17"/>
          </p:nvPr>
        </p:nvSpPr>
        <p:spPr/>
        <p:txBody>
          <a:bodyPr/>
          <a:lstStyle/>
          <a:p>
            <a:endParaRPr lang="it-IT" dirty="0"/>
          </a:p>
        </p:txBody>
      </p:sp>
    </p:spTree>
    <p:extLst>
      <p:ext uri="{BB962C8B-B14F-4D97-AF65-F5344CB8AC3E}">
        <p14:creationId xmlns:p14="http://schemas.microsoft.com/office/powerpoint/2010/main" val="81828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EADEC4-A337-3242-B6EA-20BBEA83F825}"/>
              </a:ext>
            </a:extLst>
          </p:cNvPr>
          <p:cNvSpPr>
            <a:spLocks noGrp="1"/>
          </p:cNvSpPr>
          <p:nvPr>
            <p:ph type="title"/>
          </p:nvPr>
        </p:nvSpPr>
        <p:spPr/>
        <p:txBody>
          <a:bodyPr/>
          <a:lstStyle/>
          <a:p>
            <a:r>
              <a:rPr lang="it-IT" dirty="0">
                <a:solidFill>
                  <a:srgbClr val="0070C0"/>
                </a:solidFill>
              </a:rPr>
              <a:t>The 10-Point Plan: For </a:t>
            </a:r>
            <a:r>
              <a:rPr lang="it-IT" dirty="0" err="1">
                <a:solidFill>
                  <a:srgbClr val="0070C0"/>
                </a:solidFill>
              </a:rPr>
              <a:t>stronger</a:t>
            </a:r>
            <a:r>
              <a:rPr lang="it-IT" dirty="0">
                <a:solidFill>
                  <a:srgbClr val="0070C0"/>
                </a:solidFill>
              </a:rPr>
              <a:t> </a:t>
            </a:r>
            <a:r>
              <a:rPr lang="it-IT" dirty="0" err="1">
                <a:solidFill>
                  <a:srgbClr val="0070C0"/>
                </a:solidFill>
              </a:rPr>
              <a:t>European</a:t>
            </a:r>
            <a:r>
              <a:rPr lang="it-IT" dirty="0">
                <a:solidFill>
                  <a:srgbClr val="0070C0"/>
                </a:solidFill>
              </a:rPr>
              <a:t> </a:t>
            </a:r>
            <a:r>
              <a:rPr lang="it-IT" dirty="0" err="1">
                <a:solidFill>
                  <a:srgbClr val="0070C0"/>
                </a:solidFill>
              </a:rPr>
              <a:t>coordination</a:t>
            </a:r>
            <a:r>
              <a:rPr lang="it-IT" dirty="0">
                <a:solidFill>
                  <a:srgbClr val="0070C0"/>
                </a:solidFill>
              </a:rPr>
              <a:t> on </a:t>
            </a:r>
            <a:r>
              <a:rPr lang="it-IT" dirty="0" err="1">
                <a:solidFill>
                  <a:srgbClr val="0070C0"/>
                </a:solidFill>
              </a:rPr>
              <a:t>welcoming</a:t>
            </a:r>
            <a:r>
              <a:rPr lang="it-IT" dirty="0">
                <a:solidFill>
                  <a:srgbClr val="0070C0"/>
                </a:solidFill>
              </a:rPr>
              <a:t> </a:t>
            </a:r>
            <a:r>
              <a:rPr lang="it-IT" dirty="0" err="1">
                <a:solidFill>
                  <a:srgbClr val="0070C0"/>
                </a:solidFill>
              </a:rPr>
              <a:t>people</a:t>
            </a:r>
            <a:r>
              <a:rPr lang="it-IT" dirty="0">
                <a:solidFill>
                  <a:srgbClr val="0070C0"/>
                </a:solidFill>
              </a:rPr>
              <a:t> </a:t>
            </a:r>
            <a:r>
              <a:rPr lang="it-IT" dirty="0" err="1">
                <a:solidFill>
                  <a:srgbClr val="0070C0"/>
                </a:solidFill>
              </a:rPr>
              <a:t>fleeing</a:t>
            </a:r>
            <a:r>
              <a:rPr lang="it-IT" dirty="0">
                <a:solidFill>
                  <a:srgbClr val="0070C0"/>
                </a:solidFill>
              </a:rPr>
              <a:t> the war from Ukraine</a:t>
            </a:r>
            <a:endParaRPr lang="it-IT" dirty="0"/>
          </a:p>
        </p:txBody>
      </p:sp>
      <p:sp>
        <p:nvSpPr>
          <p:cNvPr id="3" name="Segnaposto numero diapositiva 2">
            <a:extLst>
              <a:ext uri="{FF2B5EF4-FFF2-40B4-BE49-F238E27FC236}">
                <a16:creationId xmlns:a16="http://schemas.microsoft.com/office/drawing/2014/main" id="{6D013F80-FE48-9344-987F-F75890E3E022}"/>
              </a:ext>
            </a:extLst>
          </p:cNvPr>
          <p:cNvSpPr>
            <a:spLocks noGrp="1"/>
          </p:cNvSpPr>
          <p:nvPr>
            <p:ph type="sldNum" sz="quarter" idx="11"/>
          </p:nvPr>
        </p:nvSpPr>
        <p:spPr/>
        <p:txBody>
          <a:bodyPr/>
          <a:lstStyle/>
          <a:p>
            <a:fld id="{FEC4A954-C260-E84D-8B85-4D54550A05DF}" type="slidenum">
              <a:rPr lang="it-IT" smtClean="0"/>
              <a:pPr/>
              <a:t>15</a:t>
            </a:fld>
            <a:endParaRPr lang="it-IT"/>
          </a:p>
        </p:txBody>
      </p:sp>
      <p:sp>
        <p:nvSpPr>
          <p:cNvPr id="4" name="Segnaposto contenuto 3">
            <a:extLst>
              <a:ext uri="{FF2B5EF4-FFF2-40B4-BE49-F238E27FC236}">
                <a16:creationId xmlns:a16="http://schemas.microsoft.com/office/drawing/2014/main" id="{FBD6D43B-62F5-6D46-8FC7-0ED70A48A995}"/>
              </a:ext>
            </a:extLst>
          </p:cNvPr>
          <p:cNvSpPr>
            <a:spLocks noGrp="1"/>
          </p:cNvSpPr>
          <p:nvPr>
            <p:ph idx="12"/>
          </p:nvPr>
        </p:nvSpPr>
        <p:spPr/>
        <p:txBody>
          <a:bodyPr>
            <a:normAutofit lnSpcReduction="10000"/>
          </a:bodyPr>
          <a:lstStyle/>
          <a:p>
            <a:r>
              <a:rPr lang="it-IT" dirty="0">
                <a:solidFill>
                  <a:srgbClr val="0070C0"/>
                </a:solidFill>
                <a:highlight>
                  <a:srgbClr val="FFFF00"/>
                </a:highlight>
              </a:rPr>
              <a:t>5. </a:t>
            </a:r>
            <a:r>
              <a:rPr lang="it-IT" dirty="0" err="1">
                <a:solidFill>
                  <a:srgbClr val="0070C0"/>
                </a:solidFill>
                <a:highlight>
                  <a:srgbClr val="FFFF00"/>
                </a:highlight>
              </a:rPr>
              <a:t>Commission</a:t>
            </a:r>
            <a:r>
              <a:rPr lang="it-IT" dirty="0">
                <a:solidFill>
                  <a:srgbClr val="0070C0"/>
                </a:solidFill>
                <a:highlight>
                  <a:srgbClr val="FFFF00"/>
                </a:highlight>
              </a:rPr>
              <a:t> </a:t>
            </a:r>
            <a:r>
              <a:rPr lang="it-IT" dirty="0" err="1">
                <a:solidFill>
                  <a:srgbClr val="0070C0"/>
                </a:solidFill>
                <a:highlight>
                  <a:srgbClr val="FFFF00"/>
                </a:highlight>
              </a:rPr>
              <a:t>together</a:t>
            </a:r>
            <a:r>
              <a:rPr lang="it-IT" dirty="0">
                <a:solidFill>
                  <a:srgbClr val="0070C0"/>
                </a:solidFill>
                <a:highlight>
                  <a:srgbClr val="FFFF00"/>
                </a:highlight>
              </a:rPr>
              <a:t> with the EU Agency for </a:t>
            </a:r>
            <a:r>
              <a:rPr lang="it-IT" dirty="0" err="1">
                <a:solidFill>
                  <a:srgbClr val="0070C0"/>
                </a:solidFill>
                <a:highlight>
                  <a:srgbClr val="FFFF00"/>
                </a:highlight>
              </a:rPr>
              <a:t>Asylum</a:t>
            </a:r>
            <a:r>
              <a:rPr lang="it-IT" dirty="0">
                <a:solidFill>
                  <a:srgbClr val="0070C0"/>
                </a:solidFill>
                <a:highlight>
                  <a:srgbClr val="FFFF00"/>
                </a:highlight>
              </a:rPr>
              <a:t> </a:t>
            </a:r>
            <a:r>
              <a:rPr lang="it-IT" dirty="0" err="1">
                <a:solidFill>
                  <a:srgbClr val="0070C0"/>
                </a:solidFill>
                <a:highlight>
                  <a:srgbClr val="FFFF00"/>
                </a:highlight>
              </a:rPr>
              <a:t>will</a:t>
            </a:r>
            <a:r>
              <a:rPr lang="it-IT" dirty="0">
                <a:solidFill>
                  <a:srgbClr val="0070C0"/>
                </a:solidFill>
                <a:highlight>
                  <a:srgbClr val="FFFF00"/>
                </a:highlight>
              </a:rPr>
              <a:t> </a:t>
            </a:r>
            <a:r>
              <a:rPr lang="it-IT" dirty="0" err="1">
                <a:solidFill>
                  <a:srgbClr val="0070C0"/>
                </a:solidFill>
                <a:highlight>
                  <a:srgbClr val="FFFF00"/>
                </a:highlight>
              </a:rPr>
              <a:t>develop</a:t>
            </a:r>
            <a:r>
              <a:rPr lang="it-IT" dirty="0">
                <a:solidFill>
                  <a:srgbClr val="0070C0"/>
                </a:solidFill>
                <a:highlight>
                  <a:srgbClr val="FFFF00"/>
                </a:highlight>
              </a:rPr>
              <a:t> standard </a:t>
            </a:r>
            <a:r>
              <a:rPr lang="it-IT" dirty="0" err="1">
                <a:solidFill>
                  <a:srgbClr val="0070C0"/>
                </a:solidFill>
                <a:highlight>
                  <a:srgbClr val="FFFF00"/>
                </a:highlight>
              </a:rPr>
              <a:t>operating</a:t>
            </a:r>
            <a:r>
              <a:rPr lang="it-IT" dirty="0">
                <a:solidFill>
                  <a:srgbClr val="0070C0"/>
                </a:solidFill>
                <a:highlight>
                  <a:srgbClr val="FFFF00"/>
                </a:highlight>
              </a:rPr>
              <a:t> </a:t>
            </a:r>
            <a:r>
              <a:rPr lang="it-IT" dirty="0" err="1">
                <a:solidFill>
                  <a:srgbClr val="0070C0"/>
                </a:solidFill>
                <a:highlight>
                  <a:srgbClr val="FFFF00"/>
                </a:highlight>
              </a:rPr>
              <a:t>procedures</a:t>
            </a:r>
            <a:r>
              <a:rPr lang="it-IT" dirty="0">
                <a:solidFill>
                  <a:srgbClr val="0070C0"/>
                </a:solidFill>
                <a:highlight>
                  <a:srgbClr val="FFFF00"/>
                </a:highlight>
              </a:rPr>
              <a:t> and </a:t>
            </a:r>
            <a:r>
              <a:rPr lang="it-IT" b="1" dirty="0" err="1">
                <a:solidFill>
                  <a:srgbClr val="0070C0"/>
                </a:solidFill>
                <a:highlight>
                  <a:srgbClr val="FFFF00"/>
                </a:highlight>
              </a:rPr>
              <a:t>uniform</a:t>
            </a:r>
            <a:r>
              <a:rPr lang="it-IT" b="1" dirty="0">
                <a:solidFill>
                  <a:srgbClr val="0070C0"/>
                </a:solidFill>
                <a:highlight>
                  <a:srgbClr val="FFFF00"/>
                </a:highlight>
              </a:rPr>
              <a:t> </a:t>
            </a:r>
            <a:r>
              <a:rPr lang="it-IT" b="1" dirty="0" err="1">
                <a:solidFill>
                  <a:srgbClr val="0070C0"/>
                </a:solidFill>
                <a:highlight>
                  <a:srgbClr val="FFFF00"/>
                </a:highlight>
              </a:rPr>
              <a:t>guidance</a:t>
            </a:r>
            <a:r>
              <a:rPr lang="it-IT" b="1" dirty="0">
                <a:solidFill>
                  <a:srgbClr val="0070C0"/>
                </a:solidFill>
                <a:highlight>
                  <a:srgbClr val="FFFF00"/>
                </a:highlight>
              </a:rPr>
              <a:t> for the reception and </a:t>
            </a:r>
            <a:r>
              <a:rPr lang="it-IT" b="1" dirty="0" err="1">
                <a:solidFill>
                  <a:srgbClr val="0070C0"/>
                </a:solidFill>
                <a:highlight>
                  <a:srgbClr val="FFFF00"/>
                </a:highlight>
              </a:rPr>
              <a:t>support</a:t>
            </a:r>
            <a:r>
              <a:rPr lang="it-IT" b="1" dirty="0">
                <a:solidFill>
                  <a:srgbClr val="0070C0"/>
                </a:solidFill>
                <a:highlight>
                  <a:srgbClr val="FFFF00"/>
                </a:highlight>
              </a:rPr>
              <a:t> of </a:t>
            </a:r>
            <a:r>
              <a:rPr lang="it-IT" b="1" dirty="0" err="1">
                <a:solidFill>
                  <a:srgbClr val="0070C0"/>
                </a:solidFill>
                <a:highlight>
                  <a:srgbClr val="FFFF00"/>
                </a:highlight>
              </a:rPr>
              <a:t>children</a:t>
            </a:r>
            <a:r>
              <a:rPr lang="it-IT" dirty="0">
                <a:solidFill>
                  <a:srgbClr val="0070C0"/>
                </a:solidFill>
                <a:highlight>
                  <a:srgbClr val="FFFF00"/>
                </a:highlight>
              </a:rPr>
              <a:t>, </a:t>
            </a:r>
            <a:r>
              <a:rPr lang="it-IT" dirty="0" err="1">
                <a:solidFill>
                  <a:srgbClr val="0070C0"/>
                </a:solidFill>
                <a:highlight>
                  <a:srgbClr val="FFFF00"/>
                </a:highlight>
              </a:rPr>
              <a:t>develop</a:t>
            </a:r>
            <a:r>
              <a:rPr lang="it-IT" dirty="0">
                <a:solidFill>
                  <a:srgbClr val="0070C0"/>
                </a:solidFill>
                <a:highlight>
                  <a:srgbClr val="FFFF00"/>
                </a:highlight>
              </a:rPr>
              <a:t> </a:t>
            </a:r>
            <a:r>
              <a:rPr lang="it-IT" dirty="0" err="1">
                <a:solidFill>
                  <a:srgbClr val="0070C0"/>
                </a:solidFill>
                <a:highlight>
                  <a:srgbClr val="FFFF00"/>
                </a:highlight>
              </a:rPr>
              <a:t>specific</a:t>
            </a:r>
            <a:r>
              <a:rPr lang="it-IT" dirty="0">
                <a:solidFill>
                  <a:srgbClr val="0070C0"/>
                </a:solidFill>
                <a:highlight>
                  <a:srgbClr val="FFFF00"/>
                </a:highlight>
              </a:rPr>
              <a:t> </a:t>
            </a:r>
            <a:r>
              <a:rPr lang="it-IT" dirty="0" err="1">
                <a:solidFill>
                  <a:srgbClr val="0070C0"/>
                </a:solidFill>
                <a:highlight>
                  <a:srgbClr val="FFFF00"/>
                </a:highlight>
              </a:rPr>
              <a:t>procedures</a:t>
            </a:r>
            <a:r>
              <a:rPr lang="it-IT" dirty="0">
                <a:solidFill>
                  <a:srgbClr val="0070C0"/>
                </a:solidFill>
                <a:highlight>
                  <a:srgbClr val="FFFF00"/>
                </a:highlight>
              </a:rPr>
              <a:t> for the transfer of </a:t>
            </a:r>
            <a:r>
              <a:rPr lang="it-IT" dirty="0" err="1">
                <a:solidFill>
                  <a:srgbClr val="0070C0"/>
                </a:solidFill>
                <a:highlight>
                  <a:srgbClr val="FFFF00"/>
                </a:highlight>
              </a:rPr>
              <a:t>unaccompanied</a:t>
            </a:r>
            <a:r>
              <a:rPr lang="it-IT" dirty="0">
                <a:solidFill>
                  <a:srgbClr val="0070C0"/>
                </a:solidFill>
                <a:highlight>
                  <a:srgbClr val="FFFF00"/>
                </a:highlight>
              </a:rPr>
              <a:t> </a:t>
            </a:r>
            <a:r>
              <a:rPr lang="it-IT" dirty="0" err="1">
                <a:solidFill>
                  <a:srgbClr val="0070C0"/>
                </a:solidFill>
                <a:highlight>
                  <a:srgbClr val="FFFF00"/>
                </a:highlight>
              </a:rPr>
              <a:t>minors</a:t>
            </a:r>
            <a:r>
              <a:rPr lang="it-IT" dirty="0">
                <a:solidFill>
                  <a:srgbClr val="0070C0"/>
                </a:solidFill>
                <a:highlight>
                  <a:srgbClr val="FFFF00"/>
                </a:highlight>
              </a:rPr>
              <a:t>.</a:t>
            </a:r>
          </a:p>
          <a:p>
            <a:r>
              <a:rPr lang="it-IT" dirty="0">
                <a:solidFill>
                  <a:srgbClr val="0070C0"/>
                </a:solidFill>
                <a:highlight>
                  <a:srgbClr val="FFFF00"/>
                </a:highlight>
              </a:rPr>
              <a:t>6. A </a:t>
            </a:r>
            <a:r>
              <a:rPr lang="it-IT" b="1" dirty="0">
                <a:solidFill>
                  <a:srgbClr val="0070C0"/>
                </a:solidFill>
                <a:highlight>
                  <a:srgbClr val="FFFF00"/>
                </a:highlight>
              </a:rPr>
              <a:t>common anti-</a:t>
            </a:r>
            <a:r>
              <a:rPr lang="it-IT" b="1" dirty="0" err="1">
                <a:solidFill>
                  <a:srgbClr val="0070C0"/>
                </a:solidFill>
                <a:highlight>
                  <a:srgbClr val="FFFF00"/>
                </a:highlight>
              </a:rPr>
              <a:t>trafficking</a:t>
            </a:r>
            <a:r>
              <a:rPr lang="it-IT" b="1" dirty="0">
                <a:solidFill>
                  <a:srgbClr val="0070C0"/>
                </a:solidFill>
                <a:highlight>
                  <a:srgbClr val="FFFF00"/>
                </a:highlight>
              </a:rPr>
              <a:t> </a:t>
            </a:r>
            <a:r>
              <a:rPr lang="it-IT" b="1" dirty="0" err="1">
                <a:solidFill>
                  <a:srgbClr val="0070C0"/>
                </a:solidFill>
                <a:highlight>
                  <a:srgbClr val="FFFF00"/>
                </a:highlight>
              </a:rPr>
              <a:t>plan</a:t>
            </a:r>
            <a:r>
              <a:rPr lang="it-IT" dirty="0">
                <a:solidFill>
                  <a:srgbClr val="0070C0"/>
                </a:solidFill>
                <a:highlight>
                  <a:srgbClr val="FFFF00"/>
                </a:highlight>
              </a:rPr>
              <a:t> to </a:t>
            </a:r>
            <a:r>
              <a:rPr lang="it-IT" dirty="0" err="1">
                <a:solidFill>
                  <a:srgbClr val="0070C0"/>
                </a:solidFill>
                <a:highlight>
                  <a:srgbClr val="FFFF00"/>
                </a:highlight>
              </a:rPr>
              <a:t>prevent</a:t>
            </a:r>
            <a:r>
              <a:rPr lang="it-IT" dirty="0">
                <a:solidFill>
                  <a:srgbClr val="0070C0"/>
                </a:solidFill>
                <a:highlight>
                  <a:srgbClr val="FFFF00"/>
                </a:highlight>
              </a:rPr>
              <a:t> </a:t>
            </a:r>
            <a:r>
              <a:rPr lang="it-IT" dirty="0" err="1">
                <a:solidFill>
                  <a:srgbClr val="0070C0"/>
                </a:solidFill>
                <a:highlight>
                  <a:srgbClr val="FFFF00"/>
                </a:highlight>
              </a:rPr>
              <a:t>trafficking</a:t>
            </a:r>
            <a:r>
              <a:rPr lang="it-IT" dirty="0">
                <a:solidFill>
                  <a:srgbClr val="0070C0"/>
                </a:solidFill>
                <a:highlight>
                  <a:srgbClr val="FFFF00"/>
                </a:highlight>
              </a:rPr>
              <a:t> and </a:t>
            </a:r>
            <a:r>
              <a:rPr lang="it-IT" dirty="0" err="1">
                <a:solidFill>
                  <a:srgbClr val="0070C0"/>
                </a:solidFill>
                <a:highlight>
                  <a:srgbClr val="FFFF00"/>
                </a:highlight>
              </a:rPr>
              <a:t>exploitation</a:t>
            </a:r>
            <a:endParaRPr lang="it-IT" dirty="0">
              <a:solidFill>
                <a:srgbClr val="0070C0"/>
              </a:solidFill>
              <a:highlight>
                <a:srgbClr val="FFFF00"/>
              </a:highlight>
            </a:endParaRPr>
          </a:p>
          <a:p>
            <a:r>
              <a:rPr lang="it-IT" dirty="0">
                <a:solidFill>
                  <a:srgbClr val="0070C0"/>
                </a:solidFill>
                <a:highlight>
                  <a:srgbClr val="FFFF00"/>
                </a:highlight>
              </a:rPr>
              <a:t>7. </a:t>
            </a:r>
            <a:r>
              <a:rPr lang="it-IT" dirty="0" err="1"/>
              <a:t>Reinforced</a:t>
            </a:r>
            <a:r>
              <a:rPr lang="it-IT" dirty="0"/>
              <a:t> </a:t>
            </a:r>
            <a:r>
              <a:rPr lang="it-IT" b="1" dirty="0" err="1"/>
              <a:t>solidarity</a:t>
            </a:r>
            <a:r>
              <a:rPr lang="it-IT" b="1" dirty="0"/>
              <a:t> with Moldova</a:t>
            </a:r>
            <a:r>
              <a:rPr lang="it-IT" dirty="0"/>
              <a:t> </a:t>
            </a:r>
          </a:p>
          <a:p>
            <a:r>
              <a:rPr lang="it-IT" b="1" dirty="0"/>
              <a:t>8. A </a:t>
            </a:r>
            <a:r>
              <a:rPr lang="it-IT" b="1" dirty="0" err="1"/>
              <a:t>reinforced</a:t>
            </a:r>
            <a:r>
              <a:rPr lang="it-IT" b="1" dirty="0"/>
              <a:t> </a:t>
            </a:r>
            <a:r>
              <a:rPr lang="it-IT" b="1" dirty="0" err="1"/>
              <a:t>framework</a:t>
            </a:r>
            <a:r>
              <a:rPr lang="it-IT" b="1" dirty="0"/>
              <a:t> for </a:t>
            </a:r>
            <a:r>
              <a:rPr lang="it-IT" b="1" dirty="0" err="1"/>
              <a:t>international</a:t>
            </a:r>
            <a:r>
              <a:rPr lang="it-IT" b="1" dirty="0"/>
              <a:t> </a:t>
            </a:r>
            <a:r>
              <a:rPr lang="it-IT" b="1" dirty="0" err="1"/>
              <a:t>cooperation</a:t>
            </a:r>
            <a:r>
              <a:rPr lang="it-IT" b="1" dirty="0"/>
              <a:t> on </a:t>
            </a:r>
            <a:r>
              <a:rPr lang="it-IT" b="1" dirty="0" err="1"/>
              <a:t>safe</a:t>
            </a:r>
            <a:r>
              <a:rPr lang="it-IT" b="1" dirty="0"/>
              <a:t> </a:t>
            </a:r>
            <a:r>
              <a:rPr lang="it-IT" b="1" dirty="0" err="1"/>
              <a:t>destinations</a:t>
            </a:r>
            <a:endParaRPr lang="it-IT" b="1" dirty="0"/>
          </a:p>
          <a:p>
            <a:r>
              <a:rPr lang="it-IT" b="1" dirty="0"/>
              <a:t>9. </a:t>
            </a:r>
            <a:r>
              <a:rPr lang="it-IT" b="1" dirty="0" err="1"/>
              <a:t>Address</a:t>
            </a:r>
            <a:r>
              <a:rPr lang="it-IT" b="1" dirty="0"/>
              <a:t> </a:t>
            </a:r>
            <a:r>
              <a:rPr lang="it-IT" b="1" dirty="0" err="1"/>
              <a:t>internal</a:t>
            </a:r>
            <a:r>
              <a:rPr lang="it-IT" b="1" dirty="0"/>
              <a:t> security </a:t>
            </a:r>
            <a:r>
              <a:rPr lang="it-IT" b="1" dirty="0" err="1"/>
              <a:t>implications</a:t>
            </a:r>
            <a:r>
              <a:rPr lang="it-IT" b="1" dirty="0"/>
              <a:t> of the war in Ukraine</a:t>
            </a:r>
            <a:endParaRPr lang="it-IT" dirty="0"/>
          </a:p>
          <a:p>
            <a:r>
              <a:rPr lang="it-IT" b="1" dirty="0"/>
              <a:t>10. </a:t>
            </a:r>
            <a:r>
              <a:rPr lang="it-IT" b="1" dirty="0" err="1"/>
              <a:t>Adequate</a:t>
            </a:r>
            <a:r>
              <a:rPr lang="it-IT" b="1" dirty="0"/>
              <a:t> </a:t>
            </a:r>
            <a:r>
              <a:rPr lang="it-IT" b="1" dirty="0" err="1"/>
              <a:t>resources</a:t>
            </a:r>
            <a:r>
              <a:rPr lang="it-IT" b="1" dirty="0"/>
              <a:t> and </a:t>
            </a:r>
            <a:r>
              <a:rPr lang="it-IT" b="1" dirty="0" err="1"/>
              <a:t>funding</a:t>
            </a:r>
            <a:endParaRPr lang="it-IT" dirty="0"/>
          </a:p>
          <a:p>
            <a:endParaRPr lang="it-IT" dirty="0"/>
          </a:p>
        </p:txBody>
      </p:sp>
      <p:sp>
        <p:nvSpPr>
          <p:cNvPr id="5" name="Segnaposto testo 4">
            <a:extLst>
              <a:ext uri="{FF2B5EF4-FFF2-40B4-BE49-F238E27FC236}">
                <a16:creationId xmlns:a16="http://schemas.microsoft.com/office/drawing/2014/main" id="{B7DCC4F4-4998-A648-9C9C-5DFCD382ECC0}"/>
              </a:ext>
            </a:extLst>
          </p:cNvPr>
          <p:cNvSpPr>
            <a:spLocks noGrp="1"/>
          </p:cNvSpPr>
          <p:nvPr>
            <p:ph type="body" sz="quarter" idx="17"/>
          </p:nvPr>
        </p:nvSpPr>
        <p:spPr/>
        <p:txBody>
          <a:bodyPr/>
          <a:lstStyle/>
          <a:p>
            <a:endParaRPr lang="it-IT"/>
          </a:p>
        </p:txBody>
      </p:sp>
    </p:spTree>
    <p:extLst>
      <p:ext uri="{BB962C8B-B14F-4D97-AF65-F5344CB8AC3E}">
        <p14:creationId xmlns:p14="http://schemas.microsoft.com/office/powerpoint/2010/main" val="890751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744C98-77DB-2A47-8E58-F303DEE8B9DA}"/>
              </a:ext>
            </a:extLst>
          </p:cNvPr>
          <p:cNvSpPr>
            <a:spLocks noGrp="1"/>
          </p:cNvSpPr>
          <p:nvPr>
            <p:ph type="title"/>
          </p:nvPr>
        </p:nvSpPr>
        <p:spPr/>
        <p:txBody>
          <a:bodyPr/>
          <a:lstStyle/>
          <a:p>
            <a:r>
              <a:rPr lang="it-IT" dirty="0" err="1">
                <a:solidFill>
                  <a:srgbClr val="0070C0"/>
                </a:solidFill>
              </a:rPr>
              <a:t>Protection</a:t>
            </a:r>
            <a:r>
              <a:rPr lang="it-IT" dirty="0">
                <a:solidFill>
                  <a:srgbClr val="0070C0"/>
                </a:solidFill>
              </a:rPr>
              <a:t> from PIL</a:t>
            </a:r>
          </a:p>
        </p:txBody>
      </p:sp>
      <p:sp>
        <p:nvSpPr>
          <p:cNvPr id="3" name="Segnaposto numero diapositiva 2">
            <a:extLst>
              <a:ext uri="{FF2B5EF4-FFF2-40B4-BE49-F238E27FC236}">
                <a16:creationId xmlns:a16="http://schemas.microsoft.com/office/drawing/2014/main" id="{62774D6C-999D-C847-8B19-49796B11FE08}"/>
              </a:ext>
            </a:extLst>
          </p:cNvPr>
          <p:cNvSpPr>
            <a:spLocks noGrp="1"/>
          </p:cNvSpPr>
          <p:nvPr>
            <p:ph type="sldNum" sz="quarter" idx="11"/>
          </p:nvPr>
        </p:nvSpPr>
        <p:spPr/>
        <p:txBody>
          <a:bodyPr/>
          <a:lstStyle/>
          <a:p>
            <a:fld id="{FEC4A954-C260-E84D-8B85-4D54550A05DF}" type="slidenum">
              <a:rPr lang="it-IT" smtClean="0"/>
              <a:pPr/>
              <a:t>16</a:t>
            </a:fld>
            <a:endParaRPr lang="it-IT"/>
          </a:p>
        </p:txBody>
      </p:sp>
      <p:sp>
        <p:nvSpPr>
          <p:cNvPr id="4" name="Segnaposto contenuto 3">
            <a:extLst>
              <a:ext uri="{FF2B5EF4-FFF2-40B4-BE49-F238E27FC236}">
                <a16:creationId xmlns:a16="http://schemas.microsoft.com/office/drawing/2014/main" id="{0579A6D7-B211-8644-A7CB-A740D973C35C}"/>
              </a:ext>
            </a:extLst>
          </p:cNvPr>
          <p:cNvSpPr>
            <a:spLocks noGrp="1"/>
          </p:cNvSpPr>
          <p:nvPr>
            <p:ph idx="12"/>
          </p:nvPr>
        </p:nvSpPr>
        <p:spPr/>
        <p:txBody>
          <a:bodyPr/>
          <a:lstStyle/>
          <a:p>
            <a:pPr marL="342900" indent="-342900">
              <a:buFont typeface="Wingdings" pitchFamily="2" charset="2"/>
              <a:buChar char="ü"/>
            </a:pPr>
            <a:r>
              <a:rPr lang="it-IT" dirty="0">
                <a:solidFill>
                  <a:srgbClr val="0070C0"/>
                </a:solidFill>
                <a:highlight>
                  <a:srgbClr val="FFFF00"/>
                </a:highlight>
              </a:rPr>
              <a:t>1996 HC </a:t>
            </a:r>
            <a:r>
              <a:rPr lang="it-IT" dirty="0"/>
              <a:t>on </a:t>
            </a:r>
            <a:r>
              <a:rPr lang="it-IT" dirty="0" err="1"/>
              <a:t>Jurisdiction</a:t>
            </a:r>
            <a:r>
              <a:rPr lang="it-IT" dirty="0"/>
              <a:t>, </a:t>
            </a:r>
            <a:r>
              <a:rPr lang="it-IT" dirty="0" err="1"/>
              <a:t>Applicable</a:t>
            </a:r>
            <a:r>
              <a:rPr lang="it-IT" dirty="0"/>
              <a:t> Law, </a:t>
            </a:r>
            <a:r>
              <a:rPr lang="it-IT" dirty="0" err="1"/>
              <a:t>Recognition</a:t>
            </a:r>
            <a:r>
              <a:rPr lang="it-IT" dirty="0"/>
              <a:t>, </a:t>
            </a:r>
            <a:r>
              <a:rPr lang="it-IT" dirty="0" err="1"/>
              <a:t>Enforcement</a:t>
            </a:r>
            <a:r>
              <a:rPr lang="it-IT" dirty="0"/>
              <a:t> and Co-</a:t>
            </a:r>
            <a:r>
              <a:rPr lang="it-IT" dirty="0" err="1"/>
              <a:t>operation</a:t>
            </a:r>
            <a:r>
              <a:rPr lang="it-IT" dirty="0"/>
              <a:t> in </a:t>
            </a:r>
            <a:r>
              <a:rPr lang="it-IT" dirty="0" err="1"/>
              <a:t>Respect</a:t>
            </a:r>
            <a:r>
              <a:rPr lang="it-IT" dirty="0"/>
              <a:t> of </a:t>
            </a:r>
            <a:r>
              <a:rPr lang="it-IT" dirty="0" err="1"/>
              <a:t>Parental</a:t>
            </a:r>
            <a:r>
              <a:rPr lang="it-IT" dirty="0"/>
              <a:t> </a:t>
            </a:r>
            <a:r>
              <a:rPr lang="it-IT" dirty="0" err="1"/>
              <a:t>Responsibility</a:t>
            </a:r>
            <a:r>
              <a:rPr lang="it-IT" dirty="0"/>
              <a:t> and </a:t>
            </a:r>
            <a:r>
              <a:rPr lang="it-IT" dirty="0" err="1"/>
              <a:t>Measures</a:t>
            </a:r>
            <a:r>
              <a:rPr lang="it-IT" dirty="0"/>
              <a:t> for the </a:t>
            </a:r>
            <a:r>
              <a:rPr lang="it-IT" dirty="0" err="1"/>
              <a:t>Protection</a:t>
            </a:r>
            <a:r>
              <a:rPr lang="it-IT" dirty="0"/>
              <a:t> of </a:t>
            </a:r>
            <a:r>
              <a:rPr lang="it-IT" dirty="0" err="1"/>
              <a:t>Children</a:t>
            </a:r>
            <a:endParaRPr lang="it-IT" dirty="0"/>
          </a:p>
          <a:p>
            <a:pPr marL="342900" indent="-342900">
              <a:buFont typeface="Wingdings" pitchFamily="2" charset="2"/>
              <a:buChar char="ü"/>
            </a:pPr>
            <a:r>
              <a:rPr lang="it-IT" dirty="0" err="1">
                <a:solidFill>
                  <a:srgbClr val="0070C0"/>
                </a:solidFill>
                <a:highlight>
                  <a:srgbClr val="FFFF00"/>
                </a:highlight>
              </a:rPr>
              <a:t>Regulation</a:t>
            </a:r>
            <a:r>
              <a:rPr lang="it-IT" dirty="0">
                <a:solidFill>
                  <a:srgbClr val="0070C0"/>
                </a:solidFill>
                <a:highlight>
                  <a:srgbClr val="FFFF00"/>
                </a:highlight>
              </a:rPr>
              <a:t> 2201/2003 </a:t>
            </a:r>
            <a:r>
              <a:rPr lang="it-IT" dirty="0"/>
              <a:t>on </a:t>
            </a:r>
            <a:r>
              <a:rPr lang="it-IT" dirty="0" err="1"/>
              <a:t>jurisdiction</a:t>
            </a:r>
            <a:r>
              <a:rPr lang="it-IT" dirty="0"/>
              <a:t> and the </a:t>
            </a:r>
            <a:r>
              <a:rPr lang="it-IT" dirty="0" err="1"/>
              <a:t>recognition</a:t>
            </a:r>
            <a:r>
              <a:rPr lang="it-IT" dirty="0"/>
              <a:t> and </a:t>
            </a:r>
            <a:r>
              <a:rPr lang="it-IT" dirty="0" err="1"/>
              <a:t>enforcement</a:t>
            </a:r>
            <a:r>
              <a:rPr lang="it-IT" dirty="0"/>
              <a:t> of </a:t>
            </a:r>
            <a:r>
              <a:rPr lang="it-IT" dirty="0" err="1"/>
              <a:t>judgments</a:t>
            </a:r>
            <a:r>
              <a:rPr lang="it-IT" dirty="0"/>
              <a:t> in </a:t>
            </a:r>
            <a:r>
              <a:rPr lang="it-IT" dirty="0" err="1"/>
              <a:t>matrimonial</a:t>
            </a:r>
            <a:r>
              <a:rPr lang="it-IT" dirty="0"/>
              <a:t> </a:t>
            </a:r>
            <a:r>
              <a:rPr lang="it-IT" dirty="0" err="1"/>
              <a:t>matters</a:t>
            </a:r>
            <a:r>
              <a:rPr lang="it-IT" dirty="0"/>
              <a:t> and the </a:t>
            </a:r>
            <a:r>
              <a:rPr lang="it-IT" dirty="0" err="1"/>
              <a:t>matters</a:t>
            </a:r>
            <a:r>
              <a:rPr lang="it-IT" dirty="0"/>
              <a:t> of </a:t>
            </a:r>
            <a:r>
              <a:rPr lang="it-IT" dirty="0" err="1"/>
              <a:t>parental</a:t>
            </a:r>
            <a:r>
              <a:rPr lang="it-IT" dirty="0"/>
              <a:t> </a:t>
            </a:r>
            <a:r>
              <a:rPr lang="it-IT" dirty="0" err="1"/>
              <a:t>responsibility</a:t>
            </a:r>
            <a:r>
              <a:rPr lang="it-IT" dirty="0"/>
              <a:t> (Bruxelles II bis) – from 1 August 2022 –</a:t>
            </a:r>
            <a:r>
              <a:rPr lang="it-IT" dirty="0">
                <a:solidFill>
                  <a:srgbClr val="0070C0"/>
                </a:solidFill>
                <a:highlight>
                  <a:srgbClr val="FFFF00"/>
                </a:highlight>
              </a:rPr>
              <a:t>Reg. 2019/1111 </a:t>
            </a:r>
            <a:r>
              <a:rPr lang="it-IT" dirty="0"/>
              <a:t>(Bruxelles II ter)</a:t>
            </a:r>
          </a:p>
        </p:txBody>
      </p:sp>
      <p:sp>
        <p:nvSpPr>
          <p:cNvPr id="5" name="Segnaposto testo 4">
            <a:extLst>
              <a:ext uri="{FF2B5EF4-FFF2-40B4-BE49-F238E27FC236}">
                <a16:creationId xmlns:a16="http://schemas.microsoft.com/office/drawing/2014/main" id="{7D509F12-4688-5740-9C21-03F58F1EAA85}"/>
              </a:ext>
            </a:extLst>
          </p:cNvPr>
          <p:cNvSpPr>
            <a:spLocks noGrp="1"/>
          </p:cNvSpPr>
          <p:nvPr>
            <p:ph type="body" sz="quarter" idx="17"/>
          </p:nvPr>
        </p:nvSpPr>
        <p:spPr/>
        <p:txBody>
          <a:bodyPr/>
          <a:lstStyle/>
          <a:p>
            <a:endParaRPr lang="it-IT"/>
          </a:p>
        </p:txBody>
      </p:sp>
    </p:spTree>
    <p:extLst>
      <p:ext uri="{BB962C8B-B14F-4D97-AF65-F5344CB8AC3E}">
        <p14:creationId xmlns:p14="http://schemas.microsoft.com/office/powerpoint/2010/main" val="422885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01BF37-804E-184F-BFEC-143788340642}"/>
              </a:ext>
            </a:extLst>
          </p:cNvPr>
          <p:cNvSpPr>
            <a:spLocks noGrp="1"/>
          </p:cNvSpPr>
          <p:nvPr>
            <p:ph type="title"/>
          </p:nvPr>
        </p:nvSpPr>
        <p:spPr/>
        <p:txBody>
          <a:bodyPr/>
          <a:lstStyle/>
          <a:p>
            <a:r>
              <a:rPr lang="it-IT" dirty="0" err="1">
                <a:solidFill>
                  <a:srgbClr val="0070C0"/>
                </a:solidFill>
              </a:rPr>
              <a:t>Rules</a:t>
            </a:r>
            <a:r>
              <a:rPr lang="it-IT" dirty="0">
                <a:solidFill>
                  <a:srgbClr val="0070C0"/>
                </a:solidFill>
              </a:rPr>
              <a:t> on </a:t>
            </a:r>
            <a:r>
              <a:rPr lang="it-IT" dirty="0" err="1">
                <a:solidFill>
                  <a:srgbClr val="0070C0"/>
                </a:solidFill>
              </a:rPr>
              <a:t>jurisdiction</a:t>
            </a:r>
            <a:endParaRPr lang="it-IT" dirty="0">
              <a:solidFill>
                <a:srgbClr val="0070C0"/>
              </a:solidFill>
            </a:endParaRPr>
          </a:p>
        </p:txBody>
      </p:sp>
      <p:sp>
        <p:nvSpPr>
          <p:cNvPr id="3" name="Segnaposto numero diapositiva 2">
            <a:extLst>
              <a:ext uri="{FF2B5EF4-FFF2-40B4-BE49-F238E27FC236}">
                <a16:creationId xmlns:a16="http://schemas.microsoft.com/office/drawing/2014/main" id="{119C1C39-E73F-8D45-B198-F6117FDC4145}"/>
              </a:ext>
            </a:extLst>
          </p:cNvPr>
          <p:cNvSpPr>
            <a:spLocks noGrp="1"/>
          </p:cNvSpPr>
          <p:nvPr>
            <p:ph type="sldNum" sz="quarter" idx="11"/>
          </p:nvPr>
        </p:nvSpPr>
        <p:spPr/>
        <p:txBody>
          <a:bodyPr/>
          <a:lstStyle/>
          <a:p>
            <a:fld id="{FEC4A954-C260-E84D-8B85-4D54550A05DF}" type="slidenum">
              <a:rPr lang="it-IT" smtClean="0"/>
              <a:pPr/>
              <a:t>17</a:t>
            </a:fld>
            <a:endParaRPr lang="it-IT"/>
          </a:p>
        </p:txBody>
      </p:sp>
      <p:sp>
        <p:nvSpPr>
          <p:cNvPr id="4" name="Segnaposto contenuto 3">
            <a:extLst>
              <a:ext uri="{FF2B5EF4-FFF2-40B4-BE49-F238E27FC236}">
                <a16:creationId xmlns:a16="http://schemas.microsoft.com/office/drawing/2014/main" id="{2334D7A0-55AD-4245-A8DC-9A16B6E09F7E}"/>
              </a:ext>
            </a:extLst>
          </p:cNvPr>
          <p:cNvSpPr>
            <a:spLocks noGrp="1"/>
          </p:cNvSpPr>
          <p:nvPr>
            <p:ph idx="12"/>
          </p:nvPr>
        </p:nvSpPr>
        <p:spPr>
          <a:xfrm>
            <a:off x="838200" y="681037"/>
            <a:ext cx="10515600" cy="6040444"/>
          </a:xfrm>
        </p:spPr>
        <p:txBody>
          <a:bodyPr>
            <a:normAutofit fontScale="62500" lnSpcReduction="20000"/>
          </a:bodyPr>
          <a:lstStyle/>
          <a:p>
            <a:r>
              <a:rPr lang="it-IT" dirty="0">
                <a:solidFill>
                  <a:srgbClr val="0070C0"/>
                </a:solidFill>
              </a:rPr>
              <a:t>General </a:t>
            </a:r>
            <a:r>
              <a:rPr lang="it-IT" dirty="0" err="1">
                <a:solidFill>
                  <a:srgbClr val="0070C0"/>
                </a:solidFill>
              </a:rPr>
              <a:t>rule</a:t>
            </a:r>
            <a:r>
              <a:rPr lang="it-IT" dirty="0">
                <a:solidFill>
                  <a:srgbClr val="0070C0"/>
                </a:solidFill>
              </a:rPr>
              <a:t> of </a:t>
            </a:r>
            <a:r>
              <a:rPr lang="it-IT" dirty="0" err="1">
                <a:solidFill>
                  <a:srgbClr val="0070C0"/>
                </a:solidFill>
              </a:rPr>
              <a:t>child</a:t>
            </a:r>
            <a:r>
              <a:rPr lang="it-IT" dirty="0">
                <a:solidFill>
                  <a:srgbClr val="0070C0"/>
                </a:solidFill>
              </a:rPr>
              <a:t> </a:t>
            </a:r>
            <a:r>
              <a:rPr lang="it-IT" dirty="0" err="1">
                <a:solidFill>
                  <a:srgbClr val="0070C0"/>
                </a:solidFill>
              </a:rPr>
              <a:t>habitual</a:t>
            </a:r>
            <a:r>
              <a:rPr lang="it-IT" dirty="0">
                <a:solidFill>
                  <a:srgbClr val="0070C0"/>
                </a:solidFill>
              </a:rPr>
              <a:t> residence- </a:t>
            </a:r>
            <a:r>
              <a:rPr lang="it-IT" dirty="0" err="1">
                <a:solidFill>
                  <a:srgbClr val="0070C0"/>
                </a:solidFill>
              </a:rPr>
              <a:t>exception</a:t>
            </a:r>
            <a:r>
              <a:rPr lang="it-IT" dirty="0">
                <a:solidFill>
                  <a:srgbClr val="0070C0"/>
                </a:solidFill>
              </a:rPr>
              <a:t> </a:t>
            </a:r>
            <a:r>
              <a:rPr lang="it-IT" dirty="0" err="1">
                <a:solidFill>
                  <a:srgbClr val="0070C0"/>
                </a:solidFill>
              </a:rPr>
              <a:t>j</a:t>
            </a:r>
            <a:r>
              <a:rPr lang="it-IT" dirty="0" err="1">
                <a:solidFill>
                  <a:srgbClr val="0070C0"/>
                </a:solidFill>
                <a:highlight>
                  <a:srgbClr val="FFFF00"/>
                </a:highlight>
              </a:rPr>
              <a:t>urisdiction</a:t>
            </a:r>
            <a:r>
              <a:rPr lang="it-IT" dirty="0">
                <a:solidFill>
                  <a:srgbClr val="0070C0"/>
                </a:solidFill>
                <a:highlight>
                  <a:srgbClr val="FFFF00"/>
                </a:highlight>
              </a:rPr>
              <a:t> </a:t>
            </a:r>
            <a:r>
              <a:rPr lang="it-IT" dirty="0" err="1">
                <a:solidFill>
                  <a:srgbClr val="0070C0"/>
                </a:solidFill>
                <a:highlight>
                  <a:srgbClr val="FFFF00"/>
                </a:highlight>
              </a:rPr>
              <a:t>based</a:t>
            </a:r>
            <a:r>
              <a:rPr lang="it-IT" dirty="0">
                <a:solidFill>
                  <a:srgbClr val="0070C0"/>
                </a:solidFill>
                <a:highlight>
                  <a:srgbClr val="FFFF00"/>
                </a:highlight>
              </a:rPr>
              <a:t> on the </a:t>
            </a:r>
            <a:r>
              <a:rPr lang="it-IT" dirty="0" err="1">
                <a:solidFill>
                  <a:srgbClr val="0070C0"/>
                </a:solidFill>
                <a:highlight>
                  <a:srgbClr val="FFFF00"/>
                </a:highlight>
              </a:rPr>
              <a:t>child’s</a:t>
            </a:r>
            <a:r>
              <a:rPr lang="it-IT" dirty="0">
                <a:solidFill>
                  <a:srgbClr val="0070C0"/>
                </a:solidFill>
                <a:highlight>
                  <a:srgbClr val="FFFF00"/>
                </a:highlight>
              </a:rPr>
              <a:t> </a:t>
            </a:r>
            <a:r>
              <a:rPr lang="it-IT" dirty="0" err="1">
                <a:solidFill>
                  <a:srgbClr val="0070C0"/>
                </a:solidFill>
                <a:highlight>
                  <a:srgbClr val="FFFF00"/>
                </a:highlight>
              </a:rPr>
              <a:t>presence</a:t>
            </a:r>
            <a:r>
              <a:rPr lang="it-IT" dirty="0">
                <a:solidFill>
                  <a:srgbClr val="0070C0"/>
                </a:solidFill>
                <a:highlight>
                  <a:srgbClr val="FFFF00"/>
                </a:highlight>
              </a:rPr>
              <a:t> for </a:t>
            </a:r>
            <a:r>
              <a:rPr lang="it-IT" dirty="0" err="1">
                <a:solidFill>
                  <a:srgbClr val="0070C0"/>
                </a:solidFill>
                <a:highlight>
                  <a:srgbClr val="FFFF00"/>
                </a:highlight>
              </a:rPr>
              <a:t>children</a:t>
            </a:r>
            <a:r>
              <a:rPr lang="it-IT" dirty="0">
                <a:solidFill>
                  <a:srgbClr val="0070C0"/>
                </a:solidFill>
                <a:highlight>
                  <a:srgbClr val="FFFF00"/>
                </a:highlight>
              </a:rPr>
              <a:t> </a:t>
            </a:r>
            <a:r>
              <a:rPr lang="it-IT" dirty="0" err="1">
                <a:solidFill>
                  <a:srgbClr val="0070C0"/>
                </a:solidFill>
                <a:highlight>
                  <a:srgbClr val="FFFF00"/>
                </a:highlight>
              </a:rPr>
              <a:t>internationally</a:t>
            </a:r>
            <a:r>
              <a:rPr lang="it-IT" dirty="0">
                <a:solidFill>
                  <a:srgbClr val="0070C0"/>
                </a:solidFill>
                <a:highlight>
                  <a:srgbClr val="FFFF00"/>
                </a:highlight>
              </a:rPr>
              <a:t> </a:t>
            </a:r>
            <a:r>
              <a:rPr lang="it-IT" dirty="0" err="1">
                <a:solidFill>
                  <a:srgbClr val="0070C0"/>
                </a:solidFill>
                <a:highlight>
                  <a:srgbClr val="FFFF00"/>
                </a:highlight>
              </a:rPr>
              <a:t>displaced</a:t>
            </a:r>
            <a:r>
              <a:rPr lang="it-IT" dirty="0">
                <a:solidFill>
                  <a:srgbClr val="0070C0"/>
                </a:solidFill>
                <a:highlight>
                  <a:srgbClr val="FFFF00"/>
                </a:highlight>
              </a:rPr>
              <a:t> </a:t>
            </a:r>
          </a:p>
          <a:p>
            <a:r>
              <a:rPr lang="it-IT" dirty="0">
                <a:solidFill>
                  <a:srgbClr val="00B0F0"/>
                </a:solidFill>
              </a:rPr>
              <a:t>1996 HC Art.  6 </a:t>
            </a:r>
          </a:p>
          <a:p>
            <a:r>
              <a:rPr lang="it-IT" dirty="0"/>
              <a:t>1. For </a:t>
            </a:r>
            <a:r>
              <a:rPr lang="it-IT" dirty="0" err="1"/>
              <a:t>refugee</a:t>
            </a:r>
            <a:r>
              <a:rPr lang="it-IT" dirty="0"/>
              <a:t> </a:t>
            </a:r>
            <a:r>
              <a:rPr lang="it-IT" dirty="0" err="1"/>
              <a:t>children</a:t>
            </a:r>
            <a:r>
              <a:rPr lang="it-IT" dirty="0"/>
              <a:t> and </a:t>
            </a:r>
            <a:r>
              <a:rPr lang="it-IT" dirty="0" err="1"/>
              <a:t>children</a:t>
            </a:r>
            <a:r>
              <a:rPr lang="it-IT" dirty="0"/>
              <a:t> </a:t>
            </a:r>
            <a:r>
              <a:rPr lang="it-IT" dirty="0" err="1"/>
              <a:t>who</a:t>
            </a:r>
            <a:r>
              <a:rPr lang="it-IT" dirty="0"/>
              <a:t>, due to </a:t>
            </a:r>
            <a:r>
              <a:rPr lang="it-IT" dirty="0" err="1"/>
              <a:t>disturbances</a:t>
            </a:r>
            <a:r>
              <a:rPr lang="it-IT" dirty="0"/>
              <a:t> </a:t>
            </a:r>
            <a:r>
              <a:rPr lang="it-IT" dirty="0" err="1"/>
              <a:t>occurring</a:t>
            </a:r>
            <a:r>
              <a:rPr lang="it-IT" dirty="0"/>
              <a:t> in </a:t>
            </a:r>
            <a:r>
              <a:rPr lang="it-IT" dirty="0" err="1"/>
              <a:t>their</a:t>
            </a:r>
            <a:r>
              <a:rPr lang="it-IT" dirty="0"/>
              <a:t> country, are </a:t>
            </a:r>
            <a:r>
              <a:rPr lang="it-IT" dirty="0" err="1">
                <a:solidFill>
                  <a:srgbClr val="0070C0"/>
                </a:solidFill>
              </a:rPr>
              <a:t>internationally</a:t>
            </a:r>
            <a:r>
              <a:rPr lang="it-IT" dirty="0">
                <a:solidFill>
                  <a:srgbClr val="0070C0"/>
                </a:solidFill>
              </a:rPr>
              <a:t> </a:t>
            </a:r>
            <a:r>
              <a:rPr lang="it-IT" dirty="0" err="1">
                <a:solidFill>
                  <a:srgbClr val="0070C0"/>
                </a:solidFill>
              </a:rPr>
              <a:t>displaced</a:t>
            </a:r>
            <a:r>
              <a:rPr lang="it-IT" dirty="0"/>
              <a:t>, the </a:t>
            </a:r>
            <a:r>
              <a:rPr lang="it-IT" dirty="0" err="1"/>
              <a:t>authorities</a:t>
            </a:r>
            <a:r>
              <a:rPr lang="it-IT" dirty="0"/>
              <a:t> of the CS on the </a:t>
            </a:r>
            <a:r>
              <a:rPr lang="it-IT" dirty="0" err="1"/>
              <a:t>territory</a:t>
            </a:r>
            <a:r>
              <a:rPr lang="it-IT" dirty="0"/>
              <a:t> of </a:t>
            </a:r>
            <a:r>
              <a:rPr lang="it-IT" dirty="0" err="1"/>
              <a:t>which</a:t>
            </a:r>
            <a:r>
              <a:rPr lang="it-IT" dirty="0"/>
              <a:t> </a:t>
            </a:r>
            <a:r>
              <a:rPr lang="it-IT" dirty="0" err="1"/>
              <a:t>these</a:t>
            </a:r>
            <a:r>
              <a:rPr lang="it-IT" dirty="0"/>
              <a:t> </a:t>
            </a:r>
            <a:r>
              <a:rPr lang="it-IT" dirty="0" err="1"/>
              <a:t>children</a:t>
            </a:r>
            <a:r>
              <a:rPr lang="it-IT" dirty="0"/>
              <a:t> are </a:t>
            </a:r>
            <a:r>
              <a:rPr lang="it-IT" dirty="0" err="1"/>
              <a:t>present</a:t>
            </a:r>
            <a:r>
              <a:rPr lang="it-IT" dirty="0"/>
              <a:t> </a:t>
            </a:r>
            <a:r>
              <a:rPr lang="it-IT" dirty="0" err="1"/>
              <a:t>as</a:t>
            </a:r>
            <a:r>
              <a:rPr lang="it-IT" dirty="0"/>
              <a:t> a </a:t>
            </a:r>
            <a:r>
              <a:rPr lang="it-IT" dirty="0" err="1"/>
              <a:t>result</a:t>
            </a:r>
            <a:r>
              <a:rPr lang="it-IT" dirty="0"/>
              <a:t> of </a:t>
            </a:r>
            <a:r>
              <a:rPr lang="it-IT" dirty="0" err="1"/>
              <a:t>their</a:t>
            </a:r>
            <a:r>
              <a:rPr lang="it-IT" dirty="0"/>
              <a:t> </a:t>
            </a:r>
            <a:r>
              <a:rPr lang="it-IT" dirty="0" err="1"/>
              <a:t>displacement</a:t>
            </a:r>
            <a:r>
              <a:rPr lang="it-IT" dirty="0"/>
              <a:t> </a:t>
            </a:r>
            <a:r>
              <a:rPr lang="it-IT" dirty="0" err="1"/>
              <a:t>have</a:t>
            </a:r>
            <a:r>
              <a:rPr lang="it-IT" dirty="0"/>
              <a:t> the </a:t>
            </a:r>
            <a:r>
              <a:rPr lang="it-IT" dirty="0" err="1"/>
              <a:t>jurisdiction</a:t>
            </a:r>
            <a:r>
              <a:rPr lang="it-IT" dirty="0"/>
              <a:t> </a:t>
            </a:r>
            <a:r>
              <a:rPr lang="it-IT" dirty="0" err="1"/>
              <a:t>provided</a:t>
            </a:r>
            <a:r>
              <a:rPr lang="it-IT" dirty="0"/>
              <a:t> for in par. 1 of Art. 5. </a:t>
            </a:r>
          </a:p>
          <a:p>
            <a:r>
              <a:rPr lang="it-IT" dirty="0"/>
              <a:t>2.  The </a:t>
            </a:r>
            <a:r>
              <a:rPr lang="it-IT" dirty="0" err="1"/>
              <a:t>provisions</a:t>
            </a:r>
            <a:r>
              <a:rPr lang="it-IT" dirty="0"/>
              <a:t> of the </a:t>
            </a:r>
            <a:r>
              <a:rPr lang="it-IT" dirty="0" err="1"/>
              <a:t>preceding</a:t>
            </a:r>
            <a:r>
              <a:rPr lang="it-IT" dirty="0"/>
              <a:t> </a:t>
            </a:r>
            <a:r>
              <a:rPr lang="it-IT" dirty="0" err="1"/>
              <a:t>paragraph</a:t>
            </a:r>
            <a:r>
              <a:rPr lang="it-IT" dirty="0"/>
              <a:t> </a:t>
            </a:r>
            <a:r>
              <a:rPr lang="it-IT" dirty="0" err="1"/>
              <a:t>also</a:t>
            </a:r>
            <a:r>
              <a:rPr lang="it-IT" dirty="0"/>
              <a:t> </a:t>
            </a:r>
            <a:r>
              <a:rPr lang="it-IT" dirty="0" err="1"/>
              <a:t>apply</a:t>
            </a:r>
            <a:r>
              <a:rPr lang="it-IT" dirty="0"/>
              <a:t> to </a:t>
            </a:r>
            <a:r>
              <a:rPr lang="it-IT" dirty="0" err="1"/>
              <a:t>children</a:t>
            </a:r>
            <a:r>
              <a:rPr lang="it-IT" dirty="0"/>
              <a:t> </a:t>
            </a:r>
            <a:r>
              <a:rPr lang="it-IT" dirty="0" err="1"/>
              <a:t>whose</a:t>
            </a:r>
            <a:r>
              <a:rPr lang="it-IT" dirty="0"/>
              <a:t> </a:t>
            </a:r>
            <a:r>
              <a:rPr lang="it-IT" dirty="0" err="1"/>
              <a:t>habitual</a:t>
            </a:r>
            <a:r>
              <a:rPr lang="it-IT" dirty="0"/>
              <a:t> residence </a:t>
            </a:r>
            <a:r>
              <a:rPr lang="it-IT" dirty="0" err="1"/>
              <a:t>cannot</a:t>
            </a:r>
            <a:r>
              <a:rPr lang="it-IT" dirty="0"/>
              <a:t> be </a:t>
            </a:r>
            <a:r>
              <a:rPr lang="it-IT" dirty="0" err="1"/>
              <a:t>established</a:t>
            </a:r>
            <a:r>
              <a:rPr lang="it-IT" dirty="0"/>
              <a:t>.</a:t>
            </a:r>
            <a:endParaRPr lang="it-IT" dirty="0">
              <a:solidFill>
                <a:srgbClr val="00B0F0"/>
              </a:solidFill>
            </a:endParaRPr>
          </a:p>
          <a:p>
            <a:r>
              <a:rPr lang="it-IT" dirty="0">
                <a:solidFill>
                  <a:srgbClr val="00B0F0"/>
                </a:solidFill>
              </a:rPr>
              <a:t>Reg. 2201/2003 Art. 13 </a:t>
            </a:r>
            <a:r>
              <a:rPr lang="it-IT" dirty="0" err="1">
                <a:solidFill>
                  <a:srgbClr val="00B0F0"/>
                </a:solidFill>
              </a:rPr>
              <a:t>Jurisdiction</a:t>
            </a:r>
            <a:r>
              <a:rPr lang="it-IT" dirty="0">
                <a:solidFill>
                  <a:srgbClr val="00B0F0"/>
                </a:solidFill>
              </a:rPr>
              <a:t> </a:t>
            </a:r>
            <a:r>
              <a:rPr lang="it-IT" dirty="0" err="1">
                <a:solidFill>
                  <a:srgbClr val="00B0F0"/>
                </a:solidFill>
              </a:rPr>
              <a:t>based</a:t>
            </a:r>
            <a:r>
              <a:rPr lang="it-IT" dirty="0">
                <a:solidFill>
                  <a:srgbClr val="00B0F0"/>
                </a:solidFill>
              </a:rPr>
              <a:t> on the </a:t>
            </a:r>
            <a:r>
              <a:rPr lang="it-IT" dirty="0" err="1">
                <a:solidFill>
                  <a:srgbClr val="00B0F0"/>
                </a:solidFill>
              </a:rPr>
              <a:t>child's</a:t>
            </a:r>
            <a:r>
              <a:rPr lang="it-IT" dirty="0">
                <a:solidFill>
                  <a:srgbClr val="00B0F0"/>
                </a:solidFill>
              </a:rPr>
              <a:t> </a:t>
            </a:r>
            <a:r>
              <a:rPr lang="it-IT" dirty="0" err="1">
                <a:solidFill>
                  <a:srgbClr val="00B0F0"/>
                </a:solidFill>
              </a:rPr>
              <a:t>presence</a:t>
            </a:r>
            <a:endParaRPr lang="it-IT" dirty="0">
              <a:solidFill>
                <a:srgbClr val="00B0F0"/>
              </a:solidFill>
            </a:endParaRPr>
          </a:p>
          <a:p>
            <a:r>
              <a:rPr lang="it-IT" dirty="0"/>
              <a:t>1. </a:t>
            </a:r>
            <a:r>
              <a:rPr lang="it-IT" dirty="0" err="1"/>
              <a:t>Where</a:t>
            </a:r>
            <a:r>
              <a:rPr lang="it-IT" dirty="0"/>
              <a:t> a </a:t>
            </a:r>
            <a:r>
              <a:rPr lang="it-IT" dirty="0" err="1"/>
              <a:t>child's</a:t>
            </a:r>
            <a:r>
              <a:rPr lang="it-IT" dirty="0"/>
              <a:t> </a:t>
            </a:r>
            <a:r>
              <a:rPr lang="it-IT" dirty="0" err="1"/>
              <a:t>habitual</a:t>
            </a:r>
            <a:r>
              <a:rPr lang="it-IT" dirty="0"/>
              <a:t> residence </a:t>
            </a:r>
            <a:r>
              <a:rPr lang="it-IT" dirty="0" err="1"/>
              <a:t>cannot</a:t>
            </a:r>
            <a:r>
              <a:rPr lang="it-IT" dirty="0"/>
              <a:t> be </a:t>
            </a:r>
            <a:r>
              <a:rPr lang="it-IT" dirty="0" err="1"/>
              <a:t>established</a:t>
            </a:r>
            <a:r>
              <a:rPr lang="it-IT" dirty="0"/>
              <a:t> and </a:t>
            </a:r>
            <a:r>
              <a:rPr lang="it-IT" dirty="0" err="1"/>
              <a:t>jurisdiction</a:t>
            </a:r>
            <a:r>
              <a:rPr lang="it-IT" dirty="0"/>
              <a:t> </a:t>
            </a:r>
            <a:r>
              <a:rPr lang="it-IT" dirty="0" err="1"/>
              <a:t>cannot</a:t>
            </a:r>
            <a:r>
              <a:rPr lang="it-IT" dirty="0"/>
              <a:t> be </a:t>
            </a:r>
            <a:r>
              <a:rPr lang="it-IT" dirty="0" err="1"/>
              <a:t>determined</a:t>
            </a:r>
            <a:r>
              <a:rPr lang="it-IT" dirty="0"/>
              <a:t> on the </a:t>
            </a:r>
            <a:r>
              <a:rPr lang="it-IT" dirty="0" err="1"/>
              <a:t>basis</a:t>
            </a:r>
            <a:r>
              <a:rPr lang="it-IT" dirty="0"/>
              <a:t> of Art. 12, the </a:t>
            </a:r>
            <a:r>
              <a:rPr lang="it-IT" dirty="0" err="1"/>
              <a:t>courts</a:t>
            </a:r>
            <a:r>
              <a:rPr lang="it-IT" dirty="0"/>
              <a:t> of the MS </a:t>
            </a:r>
            <a:r>
              <a:rPr lang="it-IT" dirty="0" err="1"/>
              <a:t>where</a:t>
            </a:r>
            <a:r>
              <a:rPr lang="it-IT" dirty="0"/>
              <a:t> the </a:t>
            </a:r>
            <a:r>
              <a:rPr lang="it-IT" dirty="0" err="1"/>
              <a:t>child</a:t>
            </a:r>
            <a:r>
              <a:rPr lang="it-IT" dirty="0"/>
              <a:t> </a:t>
            </a:r>
            <a:r>
              <a:rPr lang="it-IT" dirty="0" err="1"/>
              <a:t>is</a:t>
            </a:r>
            <a:r>
              <a:rPr lang="it-IT" dirty="0"/>
              <a:t> </a:t>
            </a:r>
            <a:r>
              <a:rPr lang="it-IT" dirty="0" err="1"/>
              <a:t>present</a:t>
            </a:r>
            <a:r>
              <a:rPr lang="it-IT" dirty="0"/>
              <a:t> </a:t>
            </a:r>
            <a:r>
              <a:rPr lang="it-IT" dirty="0" err="1"/>
              <a:t>shall</a:t>
            </a:r>
            <a:r>
              <a:rPr lang="it-IT" dirty="0"/>
              <a:t> </a:t>
            </a:r>
            <a:r>
              <a:rPr lang="it-IT" dirty="0" err="1"/>
              <a:t>have</a:t>
            </a:r>
            <a:r>
              <a:rPr lang="it-IT" dirty="0"/>
              <a:t> </a:t>
            </a:r>
            <a:r>
              <a:rPr lang="it-IT" dirty="0" err="1"/>
              <a:t>jurisdiction</a:t>
            </a:r>
            <a:r>
              <a:rPr lang="it-IT" dirty="0"/>
              <a:t>.</a:t>
            </a:r>
          </a:p>
          <a:p>
            <a:r>
              <a:rPr lang="it-IT" dirty="0"/>
              <a:t>2. Par. 1 </a:t>
            </a:r>
            <a:r>
              <a:rPr lang="it-IT" dirty="0" err="1"/>
              <a:t>shall</a:t>
            </a:r>
            <a:r>
              <a:rPr lang="it-IT" dirty="0"/>
              <a:t> </a:t>
            </a:r>
            <a:r>
              <a:rPr lang="it-IT" dirty="0" err="1"/>
              <a:t>also</a:t>
            </a:r>
            <a:r>
              <a:rPr lang="it-IT" dirty="0"/>
              <a:t> </a:t>
            </a:r>
            <a:r>
              <a:rPr lang="it-IT" dirty="0" err="1"/>
              <a:t>apply</a:t>
            </a:r>
            <a:r>
              <a:rPr lang="it-IT" dirty="0"/>
              <a:t> to </a:t>
            </a:r>
            <a:r>
              <a:rPr lang="it-IT" dirty="0" err="1">
                <a:solidFill>
                  <a:srgbClr val="0070C0"/>
                </a:solidFill>
              </a:rPr>
              <a:t>refugee</a:t>
            </a:r>
            <a:r>
              <a:rPr lang="it-IT" dirty="0">
                <a:solidFill>
                  <a:srgbClr val="0070C0"/>
                </a:solidFill>
              </a:rPr>
              <a:t> </a:t>
            </a:r>
            <a:r>
              <a:rPr lang="it-IT" dirty="0" err="1">
                <a:solidFill>
                  <a:srgbClr val="0070C0"/>
                </a:solidFill>
              </a:rPr>
              <a:t>children</a:t>
            </a:r>
            <a:r>
              <a:rPr lang="it-IT" dirty="0">
                <a:solidFill>
                  <a:srgbClr val="0070C0"/>
                </a:solidFill>
              </a:rPr>
              <a:t> or </a:t>
            </a:r>
            <a:r>
              <a:rPr lang="it-IT" dirty="0" err="1">
                <a:solidFill>
                  <a:srgbClr val="0070C0"/>
                </a:solidFill>
              </a:rPr>
              <a:t>children</a:t>
            </a:r>
            <a:r>
              <a:rPr lang="it-IT" dirty="0">
                <a:solidFill>
                  <a:srgbClr val="0070C0"/>
                </a:solidFill>
              </a:rPr>
              <a:t> </a:t>
            </a:r>
            <a:r>
              <a:rPr lang="it-IT" dirty="0" err="1">
                <a:solidFill>
                  <a:srgbClr val="0070C0"/>
                </a:solidFill>
              </a:rPr>
              <a:t>internationally</a:t>
            </a:r>
            <a:r>
              <a:rPr lang="it-IT" dirty="0">
                <a:solidFill>
                  <a:srgbClr val="0070C0"/>
                </a:solidFill>
              </a:rPr>
              <a:t> </a:t>
            </a:r>
            <a:r>
              <a:rPr lang="it-IT" dirty="0" err="1">
                <a:solidFill>
                  <a:srgbClr val="0070C0"/>
                </a:solidFill>
              </a:rPr>
              <a:t>displaced</a:t>
            </a:r>
            <a:r>
              <a:rPr lang="it-IT" dirty="0">
                <a:solidFill>
                  <a:srgbClr val="0070C0"/>
                </a:solidFill>
              </a:rPr>
              <a:t> </a:t>
            </a:r>
            <a:r>
              <a:rPr lang="it-IT" dirty="0" err="1"/>
              <a:t>because</a:t>
            </a:r>
            <a:r>
              <a:rPr lang="it-IT" dirty="0"/>
              <a:t> of </a:t>
            </a:r>
            <a:r>
              <a:rPr lang="it-IT" dirty="0" err="1"/>
              <a:t>disturbances</a:t>
            </a:r>
            <a:r>
              <a:rPr lang="it-IT" dirty="0"/>
              <a:t> </a:t>
            </a:r>
            <a:r>
              <a:rPr lang="it-IT" dirty="0" err="1"/>
              <a:t>occurring</a:t>
            </a:r>
            <a:r>
              <a:rPr lang="it-IT" dirty="0"/>
              <a:t> in </a:t>
            </a:r>
            <a:r>
              <a:rPr lang="it-IT" dirty="0" err="1"/>
              <a:t>their</a:t>
            </a:r>
            <a:r>
              <a:rPr lang="it-IT" dirty="0"/>
              <a:t> country.</a:t>
            </a:r>
          </a:p>
          <a:p>
            <a:r>
              <a:rPr lang="it-IT" dirty="0">
                <a:solidFill>
                  <a:srgbClr val="00B0F0"/>
                </a:solidFill>
              </a:rPr>
              <a:t>Reg. 2019/1111 Art. 11</a:t>
            </a:r>
          </a:p>
          <a:p>
            <a:r>
              <a:rPr lang="it-IT" dirty="0"/>
              <a:t>1. </a:t>
            </a:r>
            <a:r>
              <a:rPr lang="it-IT" dirty="0" err="1"/>
              <a:t>Where</a:t>
            </a:r>
            <a:r>
              <a:rPr lang="it-IT" dirty="0"/>
              <a:t> the </a:t>
            </a:r>
            <a:r>
              <a:rPr lang="it-IT" dirty="0" err="1"/>
              <a:t>habitual</a:t>
            </a:r>
            <a:r>
              <a:rPr lang="it-IT" dirty="0"/>
              <a:t> residence of a </a:t>
            </a:r>
            <a:r>
              <a:rPr lang="it-IT" dirty="0" err="1"/>
              <a:t>child</a:t>
            </a:r>
            <a:r>
              <a:rPr lang="it-IT" dirty="0"/>
              <a:t> </a:t>
            </a:r>
            <a:r>
              <a:rPr lang="it-IT" dirty="0" err="1"/>
              <a:t>cannot</a:t>
            </a:r>
            <a:r>
              <a:rPr lang="it-IT" dirty="0"/>
              <a:t> be </a:t>
            </a:r>
            <a:r>
              <a:rPr lang="it-IT" dirty="0" err="1"/>
              <a:t>established</a:t>
            </a:r>
            <a:r>
              <a:rPr lang="it-IT" dirty="0"/>
              <a:t> and </a:t>
            </a:r>
            <a:r>
              <a:rPr lang="it-IT" dirty="0" err="1"/>
              <a:t>jurisdiction</a:t>
            </a:r>
            <a:r>
              <a:rPr lang="it-IT" dirty="0"/>
              <a:t> </a:t>
            </a:r>
            <a:r>
              <a:rPr lang="it-IT" dirty="0" err="1"/>
              <a:t>cannot</a:t>
            </a:r>
            <a:r>
              <a:rPr lang="it-IT" dirty="0"/>
              <a:t> be </a:t>
            </a:r>
            <a:r>
              <a:rPr lang="it-IT" dirty="0" err="1"/>
              <a:t>determined</a:t>
            </a:r>
            <a:r>
              <a:rPr lang="it-IT" dirty="0"/>
              <a:t> on the </a:t>
            </a:r>
            <a:r>
              <a:rPr lang="it-IT" dirty="0" err="1"/>
              <a:t>basis</a:t>
            </a:r>
            <a:r>
              <a:rPr lang="it-IT" dirty="0"/>
              <a:t> of Art. 10, the </a:t>
            </a:r>
            <a:r>
              <a:rPr lang="it-IT" dirty="0" err="1"/>
              <a:t>courts</a:t>
            </a:r>
            <a:r>
              <a:rPr lang="it-IT" dirty="0"/>
              <a:t> of the MS </a:t>
            </a:r>
            <a:r>
              <a:rPr lang="it-IT" dirty="0" err="1"/>
              <a:t>where</a:t>
            </a:r>
            <a:r>
              <a:rPr lang="it-IT" dirty="0"/>
              <a:t> the </a:t>
            </a:r>
            <a:r>
              <a:rPr lang="it-IT" dirty="0" err="1"/>
              <a:t>child</a:t>
            </a:r>
            <a:r>
              <a:rPr lang="it-IT" dirty="0"/>
              <a:t> </a:t>
            </a:r>
            <a:r>
              <a:rPr lang="it-IT" dirty="0" err="1"/>
              <a:t>is</a:t>
            </a:r>
            <a:r>
              <a:rPr lang="it-IT" dirty="0"/>
              <a:t> </a:t>
            </a:r>
            <a:r>
              <a:rPr lang="it-IT" dirty="0" err="1"/>
              <a:t>present</a:t>
            </a:r>
            <a:r>
              <a:rPr lang="it-IT" dirty="0"/>
              <a:t> </a:t>
            </a:r>
            <a:r>
              <a:rPr lang="it-IT" dirty="0" err="1"/>
              <a:t>shall</a:t>
            </a:r>
            <a:r>
              <a:rPr lang="it-IT" dirty="0"/>
              <a:t> </a:t>
            </a:r>
            <a:r>
              <a:rPr lang="it-IT" dirty="0" err="1"/>
              <a:t>have</a:t>
            </a:r>
            <a:r>
              <a:rPr lang="it-IT" dirty="0"/>
              <a:t> </a:t>
            </a:r>
            <a:r>
              <a:rPr lang="it-IT" dirty="0" err="1"/>
              <a:t>jurisdiction</a:t>
            </a:r>
            <a:r>
              <a:rPr lang="it-IT" dirty="0"/>
              <a:t>.</a:t>
            </a:r>
          </a:p>
          <a:p>
            <a:r>
              <a:rPr lang="it-IT" dirty="0"/>
              <a:t>2.   The </a:t>
            </a:r>
            <a:r>
              <a:rPr lang="it-IT" dirty="0" err="1"/>
              <a:t>jurisdiction</a:t>
            </a:r>
            <a:r>
              <a:rPr lang="it-IT" dirty="0"/>
              <a:t> under </a:t>
            </a:r>
            <a:r>
              <a:rPr lang="it-IT" dirty="0" err="1"/>
              <a:t>paragraph</a:t>
            </a:r>
            <a:r>
              <a:rPr lang="it-IT" dirty="0"/>
              <a:t> 1 </a:t>
            </a:r>
            <a:r>
              <a:rPr lang="it-IT" dirty="0" err="1"/>
              <a:t>shall</a:t>
            </a:r>
            <a:r>
              <a:rPr lang="it-IT" dirty="0"/>
              <a:t> </a:t>
            </a:r>
            <a:r>
              <a:rPr lang="it-IT" dirty="0" err="1"/>
              <a:t>also</a:t>
            </a:r>
            <a:r>
              <a:rPr lang="it-IT" dirty="0"/>
              <a:t> </a:t>
            </a:r>
            <a:r>
              <a:rPr lang="it-IT" dirty="0" err="1"/>
              <a:t>apply</a:t>
            </a:r>
            <a:r>
              <a:rPr lang="it-IT" dirty="0"/>
              <a:t> to </a:t>
            </a:r>
            <a:r>
              <a:rPr lang="it-IT" dirty="0" err="1">
                <a:solidFill>
                  <a:srgbClr val="0070C0"/>
                </a:solidFill>
              </a:rPr>
              <a:t>refugee</a:t>
            </a:r>
            <a:r>
              <a:rPr lang="it-IT" dirty="0">
                <a:solidFill>
                  <a:srgbClr val="0070C0"/>
                </a:solidFill>
              </a:rPr>
              <a:t> </a:t>
            </a:r>
            <a:r>
              <a:rPr lang="it-IT" dirty="0" err="1">
                <a:solidFill>
                  <a:srgbClr val="0070C0"/>
                </a:solidFill>
              </a:rPr>
              <a:t>children</a:t>
            </a:r>
            <a:r>
              <a:rPr lang="it-IT" dirty="0">
                <a:solidFill>
                  <a:srgbClr val="0070C0"/>
                </a:solidFill>
              </a:rPr>
              <a:t> or </a:t>
            </a:r>
            <a:r>
              <a:rPr lang="it-IT" dirty="0" err="1">
                <a:solidFill>
                  <a:srgbClr val="0070C0"/>
                </a:solidFill>
              </a:rPr>
              <a:t>children</a:t>
            </a:r>
            <a:r>
              <a:rPr lang="it-IT" dirty="0">
                <a:solidFill>
                  <a:srgbClr val="0070C0"/>
                </a:solidFill>
              </a:rPr>
              <a:t> </a:t>
            </a:r>
            <a:r>
              <a:rPr lang="it-IT" dirty="0" err="1">
                <a:solidFill>
                  <a:srgbClr val="0070C0"/>
                </a:solidFill>
              </a:rPr>
              <a:t>internationally</a:t>
            </a:r>
            <a:r>
              <a:rPr lang="it-IT" dirty="0">
                <a:solidFill>
                  <a:srgbClr val="0070C0"/>
                </a:solidFill>
              </a:rPr>
              <a:t> </a:t>
            </a:r>
            <a:r>
              <a:rPr lang="it-IT" dirty="0" err="1">
                <a:solidFill>
                  <a:srgbClr val="0070C0"/>
                </a:solidFill>
              </a:rPr>
              <a:t>displaced</a:t>
            </a:r>
            <a:r>
              <a:rPr lang="it-IT" dirty="0">
                <a:solidFill>
                  <a:srgbClr val="0070C0"/>
                </a:solidFill>
              </a:rPr>
              <a:t> </a:t>
            </a:r>
            <a:r>
              <a:rPr lang="it-IT" dirty="0" err="1"/>
              <a:t>because</a:t>
            </a:r>
            <a:r>
              <a:rPr lang="it-IT" dirty="0"/>
              <a:t> of </a:t>
            </a:r>
            <a:r>
              <a:rPr lang="it-IT" dirty="0" err="1"/>
              <a:t>disturbances</a:t>
            </a:r>
            <a:r>
              <a:rPr lang="it-IT" dirty="0"/>
              <a:t> </a:t>
            </a:r>
            <a:r>
              <a:rPr lang="it-IT" dirty="0" err="1"/>
              <a:t>occurring</a:t>
            </a:r>
            <a:r>
              <a:rPr lang="it-IT" dirty="0"/>
              <a:t> in </a:t>
            </a:r>
            <a:r>
              <a:rPr lang="it-IT" dirty="0" err="1"/>
              <a:t>their</a:t>
            </a:r>
            <a:r>
              <a:rPr lang="it-IT" dirty="0"/>
              <a:t> MS of </a:t>
            </a:r>
            <a:r>
              <a:rPr lang="it-IT" dirty="0" err="1"/>
              <a:t>habitual</a:t>
            </a:r>
            <a:r>
              <a:rPr lang="it-IT" dirty="0"/>
              <a:t> residence.</a:t>
            </a:r>
          </a:p>
          <a:p>
            <a:endParaRPr lang="it-IT" dirty="0"/>
          </a:p>
          <a:p>
            <a:br>
              <a:rPr lang="it-IT" dirty="0"/>
            </a:br>
            <a:endParaRPr lang="it-IT" dirty="0"/>
          </a:p>
        </p:txBody>
      </p:sp>
      <p:sp>
        <p:nvSpPr>
          <p:cNvPr id="5" name="Segnaposto testo 4">
            <a:extLst>
              <a:ext uri="{FF2B5EF4-FFF2-40B4-BE49-F238E27FC236}">
                <a16:creationId xmlns:a16="http://schemas.microsoft.com/office/drawing/2014/main" id="{45856930-F1AD-6B43-AFCA-3B53A64F9799}"/>
              </a:ext>
            </a:extLst>
          </p:cNvPr>
          <p:cNvSpPr>
            <a:spLocks noGrp="1"/>
          </p:cNvSpPr>
          <p:nvPr>
            <p:ph type="body" sz="quarter" idx="17"/>
          </p:nvPr>
        </p:nvSpPr>
        <p:spPr/>
        <p:txBody>
          <a:bodyPr/>
          <a:lstStyle/>
          <a:p>
            <a:endParaRPr lang="it-IT" dirty="0"/>
          </a:p>
        </p:txBody>
      </p:sp>
    </p:spTree>
    <p:extLst>
      <p:ext uri="{BB962C8B-B14F-4D97-AF65-F5344CB8AC3E}">
        <p14:creationId xmlns:p14="http://schemas.microsoft.com/office/powerpoint/2010/main" val="440780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777501-3932-894A-8324-E290CA7CA9A3}"/>
              </a:ext>
            </a:extLst>
          </p:cNvPr>
          <p:cNvSpPr>
            <a:spLocks noGrp="1"/>
          </p:cNvSpPr>
          <p:nvPr>
            <p:ph type="title"/>
          </p:nvPr>
        </p:nvSpPr>
        <p:spPr/>
        <p:txBody>
          <a:bodyPr/>
          <a:lstStyle/>
          <a:p>
            <a:r>
              <a:rPr lang="it-IT" dirty="0" err="1">
                <a:solidFill>
                  <a:srgbClr val="0070C0"/>
                </a:solidFill>
              </a:rPr>
              <a:t>Rules</a:t>
            </a:r>
            <a:r>
              <a:rPr lang="it-IT" dirty="0">
                <a:solidFill>
                  <a:srgbClr val="0070C0"/>
                </a:solidFill>
              </a:rPr>
              <a:t> on </a:t>
            </a:r>
            <a:r>
              <a:rPr lang="it-IT" dirty="0" err="1">
                <a:solidFill>
                  <a:srgbClr val="0070C0"/>
                </a:solidFill>
              </a:rPr>
              <a:t>jurisdiction</a:t>
            </a:r>
            <a:endParaRPr lang="it-IT" dirty="0">
              <a:solidFill>
                <a:srgbClr val="0070C0"/>
              </a:solidFill>
            </a:endParaRPr>
          </a:p>
        </p:txBody>
      </p:sp>
      <p:sp>
        <p:nvSpPr>
          <p:cNvPr id="3" name="Segnaposto numero diapositiva 2">
            <a:extLst>
              <a:ext uri="{FF2B5EF4-FFF2-40B4-BE49-F238E27FC236}">
                <a16:creationId xmlns:a16="http://schemas.microsoft.com/office/drawing/2014/main" id="{4EA2A9FE-56E6-9B43-81D2-7D2A1F853E30}"/>
              </a:ext>
            </a:extLst>
          </p:cNvPr>
          <p:cNvSpPr>
            <a:spLocks noGrp="1"/>
          </p:cNvSpPr>
          <p:nvPr>
            <p:ph type="sldNum" sz="quarter" idx="11"/>
          </p:nvPr>
        </p:nvSpPr>
        <p:spPr/>
        <p:txBody>
          <a:bodyPr/>
          <a:lstStyle/>
          <a:p>
            <a:fld id="{FEC4A954-C260-E84D-8B85-4D54550A05DF}" type="slidenum">
              <a:rPr lang="it-IT" smtClean="0"/>
              <a:pPr/>
              <a:t>18</a:t>
            </a:fld>
            <a:endParaRPr lang="it-IT"/>
          </a:p>
        </p:txBody>
      </p:sp>
      <p:sp>
        <p:nvSpPr>
          <p:cNvPr id="4" name="Segnaposto contenuto 3">
            <a:extLst>
              <a:ext uri="{FF2B5EF4-FFF2-40B4-BE49-F238E27FC236}">
                <a16:creationId xmlns:a16="http://schemas.microsoft.com/office/drawing/2014/main" id="{004F0B5B-E376-B64D-9F24-10CCBDB9BD91}"/>
              </a:ext>
            </a:extLst>
          </p:cNvPr>
          <p:cNvSpPr>
            <a:spLocks noGrp="1"/>
          </p:cNvSpPr>
          <p:nvPr>
            <p:ph idx="12"/>
          </p:nvPr>
        </p:nvSpPr>
        <p:spPr/>
        <p:txBody>
          <a:bodyPr/>
          <a:lstStyle/>
          <a:p>
            <a:r>
              <a:rPr lang="it-IT" dirty="0" err="1">
                <a:solidFill>
                  <a:srgbClr val="0070C0"/>
                </a:solidFill>
              </a:rPr>
              <a:t>Rule</a:t>
            </a:r>
            <a:r>
              <a:rPr lang="it-IT" dirty="0">
                <a:solidFill>
                  <a:srgbClr val="0070C0"/>
                </a:solidFill>
              </a:rPr>
              <a:t> on the </a:t>
            </a:r>
            <a:r>
              <a:rPr lang="it-IT" dirty="0">
                <a:solidFill>
                  <a:srgbClr val="0070C0"/>
                </a:solidFill>
                <a:highlight>
                  <a:srgbClr val="FFFF00"/>
                </a:highlight>
              </a:rPr>
              <a:t>transfer of </a:t>
            </a:r>
            <a:r>
              <a:rPr lang="it-IT" dirty="0" err="1">
                <a:solidFill>
                  <a:srgbClr val="0070C0"/>
                </a:solidFill>
                <a:highlight>
                  <a:srgbClr val="FFFF00"/>
                </a:highlight>
              </a:rPr>
              <a:t>jurisdiction</a:t>
            </a:r>
            <a:r>
              <a:rPr lang="it-IT" dirty="0">
                <a:solidFill>
                  <a:srgbClr val="0070C0"/>
                </a:solidFill>
                <a:highlight>
                  <a:srgbClr val="FFFF00"/>
                </a:highlight>
              </a:rPr>
              <a:t> </a:t>
            </a:r>
            <a:r>
              <a:rPr lang="it-IT" dirty="0">
                <a:solidFill>
                  <a:srgbClr val="0070C0"/>
                </a:solidFill>
              </a:rPr>
              <a:t>for </a:t>
            </a:r>
            <a:r>
              <a:rPr lang="it-IT" dirty="0" err="1">
                <a:solidFill>
                  <a:srgbClr val="0070C0"/>
                </a:solidFill>
              </a:rPr>
              <a:t>those</a:t>
            </a:r>
            <a:r>
              <a:rPr lang="it-IT" dirty="0">
                <a:solidFill>
                  <a:srgbClr val="0070C0"/>
                </a:solidFill>
              </a:rPr>
              <a:t> </a:t>
            </a:r>
            <a:r>
              <a:rPr lang="it-IT" dirty="0" err="1">
                <a:solidFill>
                  <a:srgbClr val="0070C0"/>
                </a:solidFill>
              </a:rPr>
              <a:t>children</a:t>
            </a:r>
            <a:r>
              <a:rPr lang="it-IT" dirty="0">
                <a:solidFill>
                  <a:srgbClr val="0070C0"/>
                </a:solidFill>
              </a:rPr>
              <a:t> </a:t>
            </a:r>
            <a:r>
              <a:rPr lang="it-IT" dirty="0" err="1">
                <a:solidFill>
                  <a:srgbClr val="0070C0"/>
                </a:solidFill>
              </a:rPr>
              <a:t>present</a:t>
            </a:r>
            <a:r>
              <a:rPr lang="it-IT" dirty="0">
                <a:solidFill>
                  <a:srgbClr val="0070C0"/>
                </a:solidFill>
              </a:rPr>
              <a:t> in the </a:t>
            </a:r>
            <a:r>
              <a:rPr lang="it-IT" dirty="0" err="1">
                <a:solidFill>
                  <a:srgbClr val="0070C0"/>
                </a:solidFill>
              </a:rPr>
              <a:t>territory</a:t>
            </a:r>
            <a:r>
              <a:rPr lang="it-IT" dirty="0">
                <a:solidFill>
                  <a:srgbClr val="0070C0"/>
                </a:solidFill>
              </a:rPr>
              <a:t> of </a:t>
            </a:r>
            <a:r>
              <a:rPr lang="it-IT" dirty="0" err="1">
                <a:solidFill>
                  <a:srgbClr val="0070C0"/>
                </a:solidFill>
              </a:rPr>
              <a:t>one</a:t>
            </a:r>
            <a:r>
              <a:rPr lang="it-IT" dirty="0">
                <a:solidFill>
                  <a:srgbClr val="0070C0"/>
                </a:solidFill>
              </a:rPr>
              <a:t> MS </a:t>
            </a:r>
            <a:r>
              <a:rPr lang="it-IT" dirty="0" err="1">
                <a:solidFill>
                  <a:srgbClr val="0070C0"/>
                </a:solidFill>
              </a:rPr>
              <a:t>having</a:t>
            </a:r>
            <a:r>
              <a:rPr lang="it-IT" dirty="0">
                <a:solidFill>
                  <a:srgbClr val="0070C0"/>
                </a:solidFill>
              </a:rPr>
              <a:t> </a:t>
            </a:r>
            <a:r>
              <a:rPr lang="it-IT" dirty="0" err="1">
                <a:solidFill>
                  <a:srgbClr val="0070C0"/>
                </a:solidFill>
              </a:rPr>
              <a:t>relatives</a:t>
            </a:r>
            <a:r>
              <a:rPr lang="it-IT" dirty="0">
                <a:solidFill>
                  <a:srgbClr val="0070C0"/>
                </a:solidFill>
              </a:rPr>
              <a:t>/</a:t>
            </a:r>
            <a:r>
              <a:rPr lang="it-IT" dirty="0" err="1">
                <a:solidFill>
                  <a:srgbClr val="0070C0"/>
                </a:solidFill>
              </a:rPr>
              <a:t>siblings</a:t>
            </a:r>
            <a:r>
              <a:rPr lang="it-IT" dirty="0">
                <a:solidFill>
                  <a:srgbClr val="0070C0"/>
                </a:solidFill>
              </a:rPr>
              <a:t> in </a:t>
            </a:r>
            <a:r>
              <a:rPr lang="it-IT" dirty="0" err="1">
                <a:solidFill>
                  <a:srgbClr val="0070C0"/>
                </a:solidFill>
              </a:rPr>
              <a:t>another</a:t>
            </a:r>
            <a:r>
              <a:rPr lang="it-IT" dirty="0">
                <a:solidFill>
                  <a:srgbClr val="0070C0"/>
                </a:solidFill>
              </a:rPr>
              <a:t> MS</a:t>
            </a:r>
          </a:p>
          <a:p>
            <a:r>
              <a:rPr lang="it-IT" dirty="0">
                <a:solidFill>
                  <a:srgbClr val="00B0F0"/>
                </a:solidFill>
              </a:rPr>
              <a:t>1996 HC Art. 8 - 9 </a:t>
            </a:r>
          </a:p>
          <a:p>
            <a:r>
              <a:rPr lang="it-IT" dirty="0">
                <a:solidFill>
                  <a:srgbClr val="00B0F0"/>
                </a:solidFill>
              </a:rPr>
              <a:t>Reg. 2201/2003 Art. 15</a:t>
            </a:r>
          </a:p>
          <a:p>
            <a:r>
              <a:rPr lang="it-IT" dirty="0">
                <a:solidFill>
                  <a:srgbClr val="00B0F0"/>
                </a:solidFill>
              </a:rPr>
              <a:t>Reg. 2019/1111 Art. 12-13</a:t>
            </a:r>
          </a:p>
        </p:txBody>
      </p:sp>
      <p:sp>
        <p:nvSpPr>
          <p:cNvPr id="5" name="Segnaposto testo 4">
            <a:extLst>
              <a:ext uri="{FF2B5EF4-FFF2-40B4-BE49-F238E27FC236}">
                <a16:creationId xmlns:a16="http://schemas.microsoft.com/office/drawing/2014/main" id="{B496D78C-AB9F-2D48-8870-4C6E3F87B6A1}"/>
              </a:ext>
            </a:extLst>
          </p:cNvPr>
          <p:cNvSpPr>
            <a:spLocks noGrp="1"/>
          </p:cNvSpPr>
          <p:nvPr>
            <p:ph type="body" sz="quarter" idx="17"/>
          </p:nvPr>
        </p:nvSpPr>
        <p:spPr/>
        <p:txBody>
          <a:bodyPr/>
          <a:lstStyle/>
          <a:p>
            <a:endParaRPr lang="it-IT"/>
          </a:p>
        </p:txBody>
      </p:sp>
    </p:spTree>
    <p:extLst>
      <p:ext uri="{BB962C8B-B14F-4D97-AF65-F5344CB8AC3E}">
        <p14:creationId xmlns:p14="http://schemas.microsoft.com/office/powerpoint/2010/main" val="757104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69EB60-E9D3-7A4A-9329-14A5D3A58F2F}"/>
              </a:ext>
            </a:extLst>
          </p:cNvPr>
          <p:cNvSpPr>
            <a:spLocks noGrp="1"/>
          </p:cNvSpPr>
          <p:nvPr>
            <p:ph type="title"/>
          </p:nvPr>
        </p:nvSpPr>
        <p:spPr/>
        <p:txBody>
          <a:bodyPr/>
          <a:lstStyle/>
          <a:p>
            <a:r>
              <a:rPr lang="it-IT" dirty="0">
                <a:solidFill>
                  <a:srgbClr val="0070C0"/>
                </a:solidFill>
              </a:rPr>
              <a:t>Cross-</a:t>
            </a:r>
            <a:r>
              <a:rPr lang="it-IT" dirty="0" err="1">
                <a:solidFill>
                  <a:srgbClr val="0070C0"/>
                </a:solidFill>
              </a:rPr>
              <a:t>border</a:t>
            </a:r>
            <a:r>
              <a:rPr lang="it-IT" dirty="0">
                <a:solidFill>
                  <a:srgbClr val="0070C0"/>
                </a:solidFill>
              </a:rPr>
              <a:t> </a:t>
            </a:r>
            <a:r>
              <a:rPr lang="it-IT" dirty="0" err="1">
                <a:solidFill>
                  <a:srgbClr val="0070C0"/>
                </a:solidFill>
              </a:rPr>
              <a:t>placement</a:t>
            </a:r>
            <a:r>
              <a:rPr lang="it-IT" dirty="0">
                <a:solidFill>
                  <a:srgbClr val="0070C0"/>
                </a:solidFill>
              </a:rPr>
              <a:t> </a:t>
            </a:r>
          </a:p>
        </p:txBody>
      </p:sp>
      <p:sp>
        <p:nvSpPr>
          <p:cNvPr id="3" name="Segnaposto numero diapositiva 2">
            <a:extLst>
              <a:ext uri="{FF2B5EF4-FFF2-40B4-BE49-F238E27FC236}">
                <a16:creationId xmlns:a16="http://schemas.microsoft.com/office/drawing/2014/main" id="{2168E2F5-A1BE-444F-8151-90A95890157D}"/>
              </a:ext>
            </a:extLst>
          </p:cNvPr>
          <p:cNvSpPr>
            <a:spLocks noGrp="1"/>
          </p:cNvSpPr>
          <p:nvPr>
            <p:ph type="sldNum" sz="quarter" idx="11"/>
          </p:nvPr>
        </p:nvSpPr>
        <p:spPr/>
        <p:txBody>
          <a:bodyPr/>
          <a:lstStyle/>
          <a:p>
            <a:fld id="{FEC4A954-C260-E84D-8B85-4D54550A05DF}" type="slidenum">
              <a:rPr lang="it-IT" smtClean="0"/>
              <a:pPr/>
              <a:t>19</a:t>
            </a:fld>
            <a:endParaRPr lang="it-IT"/>
          </a:p>
        </p:txBody>
      </p:sp>
      <p:sp>
        <p:nvSpPr>
          <p:cNvPr id="4" name="Segnaposto contenuto 3">
            <a:extLst>
              <a:ext uri="{FF2B5EF4-FFF2-40B4-BE49-F238E27FC236}">
                <a16:creationId xmlns:a16="http://schemas.microsoft.com/office/drawing/2014/main" id="{20CEADA5-0031-1D4E-92B2-21280068053F}"/>
              </a:ext>
            </a:extLst>
          </p:cNvPr>
          <p:cNvSpPr>
            <a:spLocks noGrp="1"/>
          </p:cNvSpPr>
          <p:nvPr>
            <p:ph idx="12"/>
          </p:nvPr>
        </p:nvSpPr>
        <p:spPr/>
        <p:txBody>
          <a:bodyPr/>
          <a:lstStyle/>
          <a:p>
            <a:r>
              <a:rPr lang="it-IT" dirty="0">
                <a:solidFill>
                  <a:srgbClr val="00B0F0"/>
                </a:solidFill>
              </a:rPr>
              <a:t>HC 1996 art. 33 (from non EU State to EU MS)</a:t>
            </a:r>
          </a:p>
          <a:p>
            <a:r>
              <a:rPr lang="it-IT" dirty="0" err="1"/>
              <a:t>https</a:t>
            </a:r>
            <a:r>
              <a:rPr lang="it-IT" dirty="0"/>
              <a:t>://</a:t>
            </a:r>
            <a:r>
              <a:rPr lang="it-IT" dirty="0" err="1"/>
              <a:t>www.hcch.net</a:t>
            </a:r>
            <a:r>
              <a:rPr lang="it-IT" dirty="0"/>
              <a:t>/en/</a:t>
            </a:r>
            <a:r>
              <a:rPr lang="it-IT" dirty="0" err="1"/>
              <a:t>instruments</a:t>
            </a:r>
            <a:r>
              <a:rPr lang="it-IT" dirty="0"/>
              <a:t>/</a:t>
            </a:r>
            <a:r>
              <a:rPr lang="it-IT" dirty="0" err="1"/>
              <a:t>conventions</a:t>
            </a:r>
            <a:r>
              <a:rPr lang="it-IT" dirty="0"/>
              <a:t>/full-text/?</a:t>
            </a:r>
            <a:r>
              <a:rPr lang="it-IT" dirty="0" err="1"/>
              <a:t>cid</a:t>
            </a:r>
            <a:r>
              <a:rPr lang="it-IT" dirty="0"/>
              <a:t>=70</a:t>
            </a:r>
          </a:p>
          <a:p>
            <a:r>
              <a:rPr lang="it-IT" dirty="0">
                <a:solidFill>
                  <a:srgbClr val="00B0F0"/>
                </a:solidFill>
              </a:rPr>
              <a:t>Reg. 2201/2003 art. 56 (intra UE)</a:t>
            </a:r>
          </a:p>
          <a:p>
            <a:r>
              <a:rPr lang="it-IT" dirty="0" err="1"/>
              <a:t>https</a:t>
            </a:r>
            <a:r>
              <a:rPr lang="it-IT" dirty="0"/>
              <a:t>://</a:t>
            </a:r>
            <a:r>
              <a:rPr lang="it-IT" dirty="0" err="1"/>
              <a:t>eur-lex.europa.eu</a:t>
            </a:r>
            <a:r>
              <a:rPr lang="it-IT" dirty="0"/>
              <a:t>/</a:t>
            </a:r>
            <a:r>
              <a:rPr lang="it-IT" dirty="0" err="1"/>
              <a:t>legal-content</a:t>
            </a:r>
            <a:r>
              <a:rPr lang="it-IT" dirty="0"/>
              <a:t>/EN/TXT/?uri=CELEX:32003R2201</a:t>
            </a:r>
          </a:p>
          <a:p>
            <a:r>
              <a:rPr lang="it-IT" dirty="0">
                <a:solidFill>
                  <a:srgbClr val="00B0F0"/>
                </a:solidFill>
              </a:rPr>
              <a:t>Reg. 2019/1111 art. 82</a:t>
            </a:r>
          </a:p>
          <a:p>
            <a:r>
              <a:rPr lang="it-IT" dirty="0" err="1"/>
              <a:t>https</a:t>
            </a:r>
            <a:r>
              <a:rPr lang="it-IT" dirty="0"/>
              <a:t>://</a:t>
            </a:r>
            <a:r>
              <a:rPr lang="it-IT" dirty="0" err="1"/>
              <a:t>eur-lex.europa.eu</a:t>
            </a:r>
            <a:r>
              <a:rPr lang="it-IT" dirty="0"/>
              <a:t>/</a:t>
            </a:r>
            <a:r>
              <a:rPr lang="it-IT" dirty="0" err="1"/>
              <a:t>legal-content</a:t>
            </a:r>
            <a:r>
              <a:rPr lang="it-IT" dirty="0"/>
              <a:t>/EN/TXT/?uri=CELLAR%3A524570fa-9c9a-11e9-9d01-01aa75ed71a1</a:t>
            </a:r>
          </a:p>
        </p:txBody>
      </p:sp>
      <p:sp>
        <p:nvSpPr>
          <p:cNvPr id="5" name="Segnaposto testo 4">
            <a:extLst>
              <a:ext uri="{FF2B5EF4-FFF2-40B4-BE49-F238E27FC236}">
                <a16:creationId xmlns:a16="http://schemas.microsoft.com/office/drawing/2014/main" id="{44D7D2EC-B545-024A-AF7A-C5C26BB57FC5}"/>
              </a:ext>
            </a:extLst>
          </p:cNvPr>
          <p:cNvSpPr>
            <a:spLocks noGrp="1"/>
          </p:cNvSpPr>
          <p:nvPr>
            <p:ph type="body" sz="quarter" idx="17"/>
          </p:nvPr>
        </p:nvSpPr>
        <p:spPr/>
        <p:txBody>
          <a:bodyPr/>
          <a:lstStyle/>
          <a:p>
            <a:endParaRPr lang="it-IT"/>
          </a:p>
        </p:txBody>
      </p:sp>
    </p:spTree>
    <p:extLst>
      <p:ext uri="{BB962C8B-B14F-4D97-AF65-F5344CB8AC3E}">
        <p14:creationId xmlns:p14="http://schemas.microsoft.com/office/powerpoint/2010/main" val="181453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7E31D8-486E-AD4C-8C4C-6FDC54C6A493}"/>
              </a:ext>
            </a:extLst>
          </p:cNvPr>
          <p:cNvSpPr>
            <a:spLocks noGrp="1"/>
          </p:cNvSpPr>
          <p:nvPr>
            <p:ph type="title"/>
          </p:nvPr>
        </p:nvSpPr>
        <p:spPr/>
        <p:txBody>
          <a:bodyPr/>
          <a:lstStyle/>
          <a:p>
            <a:r>
              <a:rPr lang="it-IT" dirty="0" err="1">
                <a:solidFill>
                  <a:srgbClr val="0070C0"/>
                </a:solidFill>
              </a:rPr>
              <a:t>Introduction</a:t>
            </a:r>
            <a:r>
              <a:rPr lang="it-IT" dirty="0">
                <a:solidFill>
                  <a:srgbClr val="0070C0"/>
                </a:solidFill>
              </a:rPr>
              <a:t> to the </a:t>
            </a:r>
            <a:r>
              <a:rPr lang="it-IT" dirty="0" err="1">
                <a:solidFill>
                  <a:srgbClr val="0070C0"/>
                </a:solidFill>
              </a:rPr>
              <a:t>phenomenon</a:t>
            </a:r>
            <a:r>
              <a:rPr lang="it-IT" dirty="0">
                <a:solidFill>
                  <a:srgbClr val="0070C0"/>
                </a:solidFill>
              </a:rPr>
              <a:t> of </a:t>
            </a:r>
            <a:r>
              <a:rPr lang="it-IT" dirty="0" err="1">
                <a:solidFill>
                  <a:srgbClr val="0070C0"/>
                </a:solidFill>
              </a:rPr>
              <a:t>children</a:t>
            </a:r>
            <a:r>
              <a:rPr lang="it-IT" dirty="0">
                <a:solidFill>
                  <a:srgbClr val="0070C0"/>
                </a:solidFill>
              </a:rPr>
              <a:t> </a:t>
            </a:r>
            <a:r>
              <a:rPr lang="it-IT" dirty="0" err="1">
                <a:solidFill>
                  <a:srgbClr val="0070C0"/>
                </a:solidFill>
              </a:rPr>
              <a:t>involved</a:t>
            </a:r>
            <a:r>
              <a:rPr lang="it-IT" dirty="0">
                <a:solidFill>
                  <a:srgbClr val="0070C0"/>
                </a:solidFill>
              </a:rPr>
              <a:t> in </a:t>
            </a:r>
            <a:r>
              <a:rPr lang="it-IT" dirty="0" err="1">
                <a:solidFill>
                  <a:srgbClr val="0070C0"/>
                </a:solidFill>
              </a:rPr>
              <a:t>armed</a:t>
            </a:r>
            <a:r>
              <a:rPr lang="it-IT" dirty="0">
                <a:solidFill>
                  <a:srgbClr val="0070C0"/>
                </a:solidFill>
              </a:rPr>
              <a:t> </a:t>
            </a:r>
            <a:r>
              <a:rPr lang="it-IT" dirty="0" err="1">
                <a:solidFill>
                  <a:srgbClr val="0070C0"/>
                </a:solidFill>
              </a:rPr>
              <a:t>conflict</a:t>
            </a:r>
            <a:endParaRPr lang="it-IT" dirty="0">
              <a:solidFill>
                <a:srgbClr val="0070C0"/>
              </a:solidFill>
            </a:endParaRPr>
          </a:p>
        </p:txBody>
      </p:sp>
      <p:sp>
        <p:nvSpPr>
          <p:cNvPr id="3" name="Segnaposto numero diapositiva 2">
            <a:extLst>
              <a:ext uri="{FF2B5EF4-FFF2-40B4-BE49-F238E27FC236}">
                <a16:creationId xmlns:a16="http://schemas.microsoft.com/office/drawing/2014/main" id="{B16B255E-14D4-D843-AB74-32EDF9F7CD44}"/>
              </a:ext>
            </a:extLst>
          </p:cNvPr>
          <p:cNvSpPr>
            <a:spLocks noGrp="1"/>
          </p:cNvSpPr>
          <p:nvPr>
            <p:ph type="sldNum" sz="quarter" idx="11"/>
          </p:nvPr>
        </p:nvSpPr>
        <p:spPr/>
        <p:txBody>
          <a:bodyPr/>
          <a:lstStyle/>
          <a:p>
            <a:fld id="{FEC4A954-C260-E84D-8B85-4D54550A05DF}" type="slidenum">
              <a:rPr lang="it-IT" smtClean="0"/>
              <a:pPr/>
              <a:t>2</a:t>
            </a:fld>
            <a:endParaRPr lang="it-IT"/>
          </a:p>
        </p:txBody>
      </p:sp>
      <p:sp>
        <p:nvSpPr>
          <p:cNvPr id="4" name="Segnaposto contenuto 3">
            <a:extLst>
              <a:ext uri="{FF2B5EF4-FFF2-40B4-BE49-F238E27FC236}">
                <a16:creationId xmlns:a16="http://schemas.microsoft.com/office/drawing/2014/main" id="{112D34B4-33E1-B742-80D5-A6951477A9B1}"/>
              </a:ext>
            </a:extLst>
          </p:cNvPr>
          <p:cNvSpPr>
            <a:spLocks noGrp="1"/>
          </p:cNvSpPr>
          <p:nvPr>
            <p:ph idx="12"/>
          </p:nvPr>
        </p:nvSpPr>
        <p:spPr>
          <a:xfrm>
            <a:off x="838200" y="1531917"/>
            <a:ext cx="10515600" cy="4645046"/>
          </a:xfrm>
        </p:spPr>
        <p:txBody>
          <a:bodyPr>
            <a:normAutofit fontScale="85000" lnSpcReduction="10000"/>
          </a:bodyPr>
          <a:lstStyle/>
          <a:p>
            <a:r>
              <a:rPr lang="en-US" dirty="0">
                <a:solidFill>
                  <a:srgbClr val="00B0F0"/>
                </a:solidFill>
              </a:rPr>
              <a:t>Numbers: </a:t>
            </a:r>
            <a:r>
              <a:rPr lang="en-US" dirty="0"/>
              <a:t>from 250.000 to 300.000 children involved globally  (global character, not limited to Africa, but extended to South America, middle East and also to ISIS…</a:t>
            </a:r>
            <a:r>
              <a:rPr lang="en-US" dirty="0" err="1"/>
              <a:t>brainwhashes</a:t>
            </a:r>
            <a:r>
              <a:rPr lang="en-US" dirty="0"/>
              <a:t> but also internet)</a:t>
            </a:r>
          </a:p>
          <a:p>
            <a:r>
              <a:rPr lang="it-IT" dirty="0"/>
              <a:t>In </a:t>
            </a:r>
            <a:r>
              <a:rPr lang="it-IT" dirty="0" err="1"/>
              <a:t>all</a:t>
            </a:r>
            <a:r>
              <a:rPr lang="it-IT" dirty="0"/>
              <a:t> major </a:t>
            </a:r>
            <a:r>
              <a:rPr lang="it-IT" dirty="0" err="1"/>
              <a:t>conflicts</a:t>
            </a:r>
            <a:r>
              <a:rPr lang="it-IT" dirty="0"/>
              <a:t> </a:t>
            </a:r>
            <a:r>
              <a:rPr lang="it-IT" dirty="0" err="1"/>
              <a:t>children</a:t>
            </a:r>
            <a:r>
              <a:rPr lang="it-IT" dirty="0"/>
              <a:t> </a:t>
            </a:r>
            <a:r>
              <a:rPr lang="it-IT" dirty="0" err="1"/>
              <a:t>represents</a:t>
            </a:r>
            <a:r>
              <a:rPr lang="it-IT" dirty="0"/>
              <a:t> 10 to 40% of the </a:t>
            </a:r>
            <a:r>
              <a:rPr lang="it-IT" dirty="0" err="1"/>
              <a:t>strength</a:t>
            </a:r>
            <a:r>
              <a:rPr lang="it-IT" dirty="0"/>
              <a:t> of </a:t>
            </a:r>
            <a:r>
              <a:rPr lang="it-IT" dirty="0" err="1"/>
              <a:t>armed</a:t>
            </a:r>
            <a:r>
              <a:rPr lang="it-IT" dirty="0"/>
              <a:t> </a:t>
            </a:r>
            <a:r>
              <a:rPr lang="it-IT" dirty="0" err="1"/>
              <a:t>forces</a:t>
            </a:r>
            <a:r>
              <a:rPr lang="it-IT" dirty="0"/>
              <a:t> and </a:t>
            </a:r>
            <a:r>
              <a:rPr lang="it-IT" dirty="0" err="1"/>
              <a:t>groups</a:t>
            </a:r>
            <a:endParaRPr lang="it-IT" dirty="0"/>
          </a:p>
          <a:p>
            <a:r>
              <a:rPr lang="en-US" dirty="0"/>
              <a:t>40% girls: invisibility of the girl soldiers from the image of child soldiering and from rehabilitative and reintegrating programming</a:t>
            </a:r>
            <a:endParaRPr lang="it-IT" dirty="0"/>
          </a:p>
          <a:p>
            <a:r>
              <a:rPr lang="en-US" dirty="0">
                <a:solidFill>
                  <a:srgbClr val="00B0F0"/>
                </a:solidFill>
              </a:rPr>
              <a:t>“Picture”: </a:t>
            </a:r>
            <a:r>
              <a:rPr lang="en-US" dirty="0"/>
              <a:t>very different from the one we can imagine - Boys/girls frequently join armed groups voluntarily</a:t>
            </a:r>
            <a:endParaRPr lang="it-IT" dirty="0"/>
          </a:p>
          <a:p>
            <a:r>
              <a:rPr lang="en-US" b="1" dirty="0">
                <a:solidFill>
                  <a:srgbClr val="00B0F0"/>
                </a:solidFill>
              </a:rPr>
              <a:t>Change in perspective:</a:t>
            </a:r>
            <a:r>
              <a:rPr lang="en-US" dirty="0">
                <a:solidFill>
                  <a:srgbClr val="00B0F0"/>
                </a:solidFill>
              </a:rPr>
              <a:t> </a:t>
            </a:r>
            <a:r>
              <a:rPr lang="en-US" dirty="0"/>
              <a:t>two centuries ago, children were involved in war and were considered as heroes, now </a:t>
            </a:r>
            <a:r>
              <a:rPr lang="en-US" dirty="0">
                <a:solidFill>
                  <a:srgbClr val="00B0F0"/>
                </a:solidFill>
                <a:highlight>
                  <a:srgbClr val="FFFF00"/>
                </a:highlight>
              </a:rPr>
              <a:t>victims</a:t>
            </a:r>
          </a:p>
          <a:p>
            <a:r>
              <a:rPr lang="en-US" b="1" dirty="0">
                <a:solidFill>
                  <a:srgbClr val="00B0F0"/>
                </a:solidFill>
              </a:rPr>
              <a:t>Some of the problems</a:t>
            </a:r>
            <a:r>
              <a:rPr lang="it-IT" b="1" dirty="0">
                <a:solidFill>
                  <a:srgbClr val="00B0F0"/>
                </a:solidFill>
              </a:rPr>
              <a:t>: </a:t>
            </a:r>
            <a:r>
              <a:rPr lang="en-US" dirty="0"/>
              <a:t>Responsibility for child soldiering, Responsibility of child soldiers for their conducts, Securing positive outcome for former child soldiers in post conflict reintegration</a:t>
            </a:r>
            <a:endParaRPr lang="it-IT" dirty="0"/>
          </a:p>
          <a:p>
            <a:endParaRPr lang="it-IT" dirty="0"/>
          </a:p>
        </p:txBody>
      </p:sp>
      <p:sp>
        <p:nvSpPr>
          <p:cNvPr id="5" name="Segnaposto testo 4">
            <a:extLst>
              <a:ext uri="{FF2B5EF4-FFF2-40B4-BE49-F238E27FC236}">
                <a16:creationId xmlns:a16="http://schemas.microsoft.com/office/drawing/2014/main" id="{0621BB9D-5BEB-0D4F-A3BD-68D6666EF528}"/>
              </a:ext>
            </a:extLst>
          </p:cNvPr>
          <p:cNvSpPr>
            <a:spLocks noGrp="1"/>
          </p:cNvSpPr>
          <p:nvPr>
            <p:ph type="body" sz="quarter" idx="17"/>
          </p:nvPr>
        </p:nvSpPr>
        <p:spPr/>
        <p:txBody>
          <a:bodyPr/>
          <a:lstStyle/>
          <a:p>
            <a:endParaRPr lang="it-IT"/>
          </a:p>
        </p:txBody>
      </p:sp>
    </p:spTree>
    <p:extLst>
      <p:ext uri="{BB962C8B-B14F-4D97-AF65-F5344CB8AC3E}">
        <p14:creationId xmlns:p14="http://schemas.microsoft.com/office/powerpoint/2010/main" val="881067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F121EA-B01C-C74B-B8C3-BB01C71B36AB}"/>
              </a:ext>
            </a:extLst>
          </p:cNvPr>
          <p:cNvSpPr>
            <a:spLocks noGrp="1"/>
          </p:cNvSpPr>
          <p:nvPr>
            <p:ph type="title"/>
          </p:nvPr>
        </p:nvSpPr>
        <p:spPr/>
        <p:txBody>
          <a:bodyPr/>
          <a:lstStyle/>
          <a:p>
            <a:r>
              <a:rPr lang="it-IT" dirty="0" err="1">
                <a:solidFill>
                  <a:srgbClr val="0070C0"/>
                </a:solidFill>
              </a:rPr>
              <a:t>Parental</a:t>
            </a:r>
            <a:r>
              <a:rPr lang="it-IT" dirty="0">
                <a:solidFill>
                  <a:srgbClr val="0070C0"/>
                </a:solidFill>
              </a:rPr>
              <a:t> </a:t>
            </a:r>
            <a:r>
              <a:rPr lang="it-IT" dirty="0" err="1">
                <a:solidFill>
                  <a:srgbClr val="0070C0"/>
                </a:solidFill>
              </a:rPr>
              <a:t>responsibility</a:t>
            </a:r>
            <a:r>
              <a:rPr lang="it-IT" dirty="0">
                <a:solidFill>
                  <a:srgbClr val="0070C0"/>
                </a:solidFill>
              </a:rPr>
              <a:t> of </a:t>
            </a:r>
            <a:r>
              <a:rPr lang="it-IT" dirty="0" err="1">
                <a:solidFill>
                  <a:srgbClr val="0070C0"/>
                </a:solidFill>
              </a:rPr>
              <a:t>children</a:t>
            </a:r>
            <a:r>
              <a:rPr lang="it-IT" dirty="0">
                <a:solidFill>
                  <a:srgbClr val="0070C0"/>
                </a:solidFill>
              </a:rPr>
              <a:t> </a:t>
            </a:r>
            <a:r>
              <a:rPr lang="it-IT" dirty="0" err="1">
                <a:solidFill>
                  <a:srgbClr val="0070C0"/>
                </a:solidFill>
              </a:rPr>
              <a:t>placed</a:t>
            </a:r>
            <a:r>
              <a:rPr lang="it-IT" dirty="0">
                <a:solidFill>
                  <a:srgbClr val="0070C0"/>
                </a:solidFill>
              </a:rPr>
              <a:t> in </a:t>
            </a:r>
            <a:r>
              <a:rPr lang="it-IT" dirty="0" err="1">
                <a:solidFill>
                  <a:srgbClr val="0070C0"/>
                </a:solidFill>
              </a:rPr>
              <a:t>institutional</a:t>
            </a:r>
            <a:r>
              <a:rPr lang="it-IT" dirty="0">
                <a:solidFill>
                  <a:srgbClr val="0070C0"/>
                </a:solidFill>
              </a:rPr>
              <a:t> care in Ukraine</a:t>
            </a:r>
          </a:p>
        </p:txBody>
      </p:sp>
      <p:sp>
        <p:nvSpPr>
          <p:cNvPr id="3" name="Segnaposto numero diapositiva 2">
            <a:extLst>
              <a:ext uri="{FF2B5EF4-FFF2-40B4-BE49-F238E27FC236}">
                <a16:creationId xmlns:a16="http://schemas.microsoft.com/office/drawing/2014/main" id="{10BF93B6-454D-F64D-8FF8-C260B26D0C7E}"/>
              </a:ext>
            </a:extLst>
          </p:cNvPr>
          <p:cNvSpPr>
            <a:spLocks noGrp="1"/>
          </p:cNvSpPr>
          <p:nvPr>
            <p:ph type="sldNum" sz="quarter" idx="11"/>
          </p:nvPr>
        </p:nvSpPr>
        <p:spPr/>
        <p:txBody>
          <a:bodyPr/>
          <a:lstStyle/>
          <a:p>
            <a:fld id="{FEC4A954-C260-E84D-8B85-4D54550A05DF}" type="slidenum">
              <a:rPr lang="it-IT" smtClean="0"/>
              <a:pPr/>
              <a:t>20</a:t>
            </a:fld>
            <a:endParaRPr lang="it-IT"/>
          </a:p>
        </p:txBody>
      </p:sp>
      <p:sp>
        <p:nvSpPr>
          <p:cNvPr id="4" name="Segnaposto contenuto 3">
            <a:extLst>
              <a:ext uri="{FF2B5EF4-FFF2-40B4-BE49-F238E27FC236}">
                <a16:creationId xmlns:a16="http://schemas.microsoft.com/office/drawing/2014/main" id="{191802D8-78B8-F24E-A6EC-8F4E05C1D7AC}"/>
              </a:ext>
            </a:extLst>
          </p:cNvPr>
          <p:cNvSpPr>
            <a:spLocks noGrp="1"/>
          </p:cNvSpPr>
          <p:nvPr>
            <p:ph idx="12"/>
          </p:nvPr>
        </p:nvSpPr>
        <p:spPr>
          <a:xfrm>
            <a:off x="838200" y="1531917"/>
            <a:ext cx="10515600" cy="5189564"/>
          </a:xfrm>
        </p:spPr>
        <p:txBody>
          <a:bodyPr>
            <a:normAutofit fontScale="85000" lnSpcReduction="10000"/>
          </a:bodyPr>
          <a:lstStyle/>
          <a:p>
            <a:r>
              <a:rPr lang="it-IT" i="1" dirty="0" err="1">
                <a:solidFill>
                  <a:srgbClr val="FF0000"/>
                </a:solidFill>
              </a:rPr>
              <a:t>Children</a:t>
            </a:r>
            <a:r>
              <a:rPr lang="it-IT" i="1" dirty="0">
                <a:solidFill>
                  <a:srgbClr val="FF0000"/>
                </a:solidFill>
              </a:rPr>
              <a:t> </a:t>
            </a:r>
            <a:r>
              <a:rPr lang="it-IT" i="1" dirty="0" err="1">
                <a:solidFill>
                  <a:srgbClr val="FF0000"/>
                </a:solidFill>
              </a:rPr>
              <a:t>placed</a:t>
            </a:r>
            <a:r>
              <a:rPr lang="it-IT" i="1" dirty="0">
                <a:solidFill>
                  <a:srgbClr val="FF0000"/>
                </a:solidFill>
              </a:rPr>
              <a:t> </a:t>
            </a:r>
            <a:r>
              <a:rPr lang="it-IT" i="1" dirty="0" err="1">
                <a:solidFill>
                  <a:srgbClr val="FF0000"/>
                </a:solidFill>
              </a:rPr>
              <a:t>directly</a:t>
            </a:r>
            <a:r>
              <a:rPr lang="it-IT" i="1" dirty="0">
                <a:solidFill>
                  <a:srgbClr val="FF0000"/>
                </a:solidFill>
              </a:rPr>
              <a:t> by the </a:t>
            </a:r>
            <a:r>
              <a:rPr lang="it-IT" i="1" dirty="0" err="1">
                <a:solidFill>
                  <a:srgbClr val="FF0000"/>
                </a:solidFill>
              </a:rPr>
              <a:t>parents</a:t>
            </a:r>
            <a:r>
              <a:rPr lang="it-IT" i="1" dirty="0">
                <a:solidFill>
                  <a:srgbClr val="FF0000"/>
                </a:solidFill>
              </a:rPr>
              <a:t> in </a:t>
            </a:r>
            <a:r>
              <a:rPr lang="it-IT" i="1" dirty="0" err="1">
                <a:solidFill>
                  <a:srgbClr val="FF0000"/>
                </a:solidFill>
              </a:rPr>
              <a:t>institutional</a:t>
            </a:r>
            <a:r>
              <a:rPr lang="it-IT" i="1" dirty="0">
                <a:solidFill>
                  <a:srgbClr val="FF0000"/>
                </a:solidFill>
              </a:rPr>
              <a:t> care? Are the staff of the </a:t>
            </a:r>
            <a:r>
              <a:rPr lang="it-IT" i="1" dirty="0" err="1">
                <a:solidFill>
                  <a:srgbClr val="FF0000"/>
                </a:solidFill>
              </a:rPr>
              <a:t>institutional</a:t>
            </a:r>
            <a:r>
              <a:rPr lang="it-IT" i="1" dirty="0">
                <a:solidFill>
                  <a:srgbClr val="FF0000"/>
                </a:solidFill>
              </a:rPr>
              <a:t> care residence </a:t>
            </a:r>
            <a:r>
              <a:rPr lang="it-IT" i="1" dirty="0" err="1">
                <a:solidFill>
                  <a:srgbClr val="FF0000"/>
                </a:solidFill>
              </a:rPr>
              <a:t>entitled</a:t>
            </a:r>
            <a:r>
              <a:rPr lang="it-IT" i="1" dirty="0">
                <a:solidFill>
                  <a:srgbClr val="FF0000"/>
                </a:solidFill>
              </a:rPr>
              <a:t> to </a:t>
            </a:r>
            <a:r>
              <a:rPr lang="it-IT" i="1" dirty="0" err="1">
                <a:solidFill>
                  <a:srgbClr val="FF0000"/>
                </a:solidFill>
              </a:rPr>
              <a:t>bring</a:t>
            </a:r>
            <a:r>
              <a:rPr lang="it-IT" i="1" dirty="0">
                <a:solidFill>
                  <a:srgbClr val="FF0000"/>
                </a:solidFill>
              </a:rPr>
              <a:t> </a:t>
            </a:r>
            <a:r>
              <a:rPr lang="it-IT" i="1" dirty="0" err="1">
                <a:solidFill>
                  <a:srgbClr val="FF0000"/>
                </a:solidFill>
              </a:rPr>
              <a:t>away</a:t>
            </a:r>
            <a:r>
              <a:rPr lang="it-IT" i="1" dirty="0">
                <a:solidFill>
                  <a:srgbClr val="FF0000"/>
                </a:solidFill>
              </a:rPr>
              <a:t> the </a:t>
            </a:r>
            <a:r>
              <a:rPr lang="it-IT" i="1" dirty="0" err="1">
                <a:solidFill>
                  <a:srgbClr val="FF0000"/>
                </a:solidFill>
              </a:rPr>
              <a:t>children</a:t>
            </a:r>
            <a:r>
              <a:rPr lang="it-IT" i="1" dirty="0">
                <a:solidFill>
                  <a:srgbClr val="FF0000"/>
                </a:solidFill>
              </a:rPr>
              <a:t>?</a:t>
            </a:r>
          </a:p>
          <a:p>
            <a:r>
              <a:rPr lang="it-IT" dirty="0">
                <a:solidFill>
                  <a:srgbClr val="00B0F0"/>
                </a:solidFill>
              </a:rPr>
              <a:t>1996 HC art. 16 (</a:t>
            </a:r>
            <a:r>
              <a:rPr lang="it-IT" dirty="0" err="1">
                <a:solidFill>
                  <a:srgbClr val="00B0F0"/>
                </a:solidFill>
              </a:rPr>
              <a:t>rule</a:t>
            </a:r>
            <a:r>
              <a:rPr lang="it-IT" dirty="0">
                <a:solidFill>
                  <a:srgbClr val="00B0F0"/>
                </a:solidFill>
              </a:rPr>
              <a:t> on </a:t>
            </a:r>
            <a:r>
              <a:rPr lang="it-IT" dirty="0" err="1">
                <a:solidFill>
                  <a:srgbClr val="00B0F0"/>
                </a:solidFill>
              </a:rPr>
              <a:t>applicable</a:t>
            </a:r>
            <a:r>
              <a:rPr lang="it-IT" dirty="0">
                <a:solidFill>
                  <a:srgbClr val="00B0F0"/>
                </a:solidFill>
              </a:rPr>
              <a:t> law)</a:t>
            </a:r>
          </a:p>
          <a:p>
            <a:r>
              <a:rPr lang="it-IT" dirty="0"/>
              <a:t>1. The </a:t>
            </a:r>
            <a:r>
              <a:rPr lang="it-IT" dirty="0" err="1"/>
              <a:t>attribution</a:t>
            </a:r>
            <a:r>
              <a:rPr lang="it-IT" dirty="0"/>
              <a:t> or </a:t>
            </a:r>
            <a:r>
              <a:rPr lang="it-IT" dirty="0" err="1"/>
              <a:t>extinction</a:t>
            </a:r>
            <a:r>
              <a:rPr lang="it-IT" dirty="0"/>
              <a:t> of </a:t>
            </a:r>
            <a:r>
              <a:rPr lang="it-IT" dirty="0" err="1"/>
              <a:t>parental</a:t>
            </a:r>
            <a:r>
              <a:rPr lang="it-IT" dirty="0"/>
              <a:t> </a:t>
            </a:r>
            <a:r>
              <a:rPr lang="it-IT" dirty="0" err="1"/>
              <a:t>responsibility</a:t>
            </a:r>
            <a:r>
              <a:rPr lang="it-IT" dirty="0"/>
              <a:t> by </a:t>
            </a:r>
            <a:r>
              <a:rPr lang="it-IT" dirty="0" err="1"/>
              <a:t>operation</a:t>
            </a:r>
            <a:r>
              <a:rPr lang="it-IT" dirty="0"/>
              <a:t> of law, </a:t>
            </a:r>
            <a:r>
              <a:rPr lang="it-IT" dirty="0" err="1"/>
              <a:t>without</a:t>
            </a:r>
            <a:r>
              <a:rPr lang="it-IT" dirty="0"/>
              <a:t> the </a:t>
            </a:r>
            <a:r>
              <a:rPr lang="it-IT" dirty="0" err="1"/>
              <a:t>intervention</a:t>
            </a:r>
            <a:r>
              <a:rPr lang="it-IT" dirty="0"/>
              <a:t> of a </a:t>
            </a:r>
            <a:r>
              <a:rPr lang="it-IT" dirty="0" err="1"/>
              <a:t>judicial</a:t>
            </a:r>
            <a:r>
              <a:rPr lang="it-IT" dirty="0"/>
              <a:t> or </a:t>
            </a:r>
            <a:r>
              <a:rPr lang="it-IT" dirty="0" err="1"/>
              <a:t>administrative</a:t>
            </a:r>
            <a:r>
              <a:rPr lang="it-IT" dirty="0"/>
              <a:t> authority, </a:t>
            </a:r>
            <a:r>
              <a:rPr lang="it-IT" dirty="0" err="1"/>
              <a:t>is</a:t>
            </a:r>
            <a:r>
              <a:rPr lang="it-IT" dirty="0"/>
              <a:t> </a:t>
            </a:r>
            <a:r>
              <a:rPr lang="it-IT" dirty="0" err="1"/>
              <a:t>governed</a:t>
            </a:r>
            <a:r>
              <a:rPr lang="it-IT" dirty="0"/>
              <a:t> by the law of the State of the HR of the </a:t>
            </a:r>
            <a:r>
              <a:rPr lang="it-IT" dirty="0" err="1"/>
              <a:t>child</a:t>
            </a:r>
            <a:r>
              <a:rPr lang="it-IT" dirty="0"/>
              <a:t>.</a:t>
            </a:r>
          </a:p>
          <a:p>
            <a:r>
              <a:rPr lang="it-IT" dirty="0"/>
              <a:t>2. </a:t>
            </a:r>
            <a:r>
              <a:rPr lang="it-IT" dirty="0">
                <a:solidFill>
                  <a:srgbClr val="00B0F0"/>
                </a:solidFill>
                <a:highlight>
                  <a:srgbClr val="FFFF00"/>
                </a:highlight>
              </a:rPr>
              <a:t>The </a:t>
            </a:r>
            <a:r>
              <a:rPr lang="it-IT" dirty="0" err="1">
                <a:solidFill>
                  <a:srgbClr val="00B0F0"/>
                </a:solidFill>
                <a:highlight>
                  <a:srgbClr val="FFFF00"/>
                </a:highlight>
              </a:rPr>
              <a:t>attribution</a:t>
            </a:r>
            <a:r>
              <a:rPr lang="it-IT" dirty="0">
                <a:solidFill>
                  <a:srgbClr val="00B0F0"/>
                </a:solidFill>
                <a:highlight>
                  <a:srgbClr val="FFFF00"/>
                </a:highlight>
              </a:rPr>
              <a:t> or </a:t>
            </a:r>
            <a:r>
              <a:rPr lang="it-IT" dirty="0" err="1">
                <a:solidFill>
                  <a:srgbClr val="00B0F0"/>
                </a:solidFill>
                <a:highlight>
                  <a:srgbClr val="FFFF00"/>
                </a:highlight>
              </a:rPr>
              <a:t>extinction</a:t>
            </a:r>
            <a:r>
              <a:rPr lang="it-IT" dirty="0">
                <a:solidFill>
                  <a:srgbClr val="00B0F0"/>
                </a:solidFill>
                <a:highlight>
                  <a:srgbClr val="FFFF00"/>
                </a:highlight>
              </a:rPr>
              <a:t> of </a:t>
            </a:r>
            <a:r>
              <a:rPr lang="it-IT" dirty="0" err="1">
                <a:solidFill>
                  <a:srgbClr val="00B0F0"/>
                </a:solidFill>
                <a:highlight>
                  <a:srgbClr val="FFFF00"/>
                </a:highlight>
              </a:rPr>
              <a:t>parental</a:t>
            </a:r>
            <a:r>
              <a:rPr lang="it-IT" dirty="0">
                <a:solidFill>
                  <a:srgbClr val="00B0F0"/>
                </a:solidFill>
                <a:highlight>
                  <a:srgbClr val="FFFF00"/>
                </a:highlight>
              </a:rPr>
              <a:t> </a:t>
            </a:r>
            <a:r>
              <a:rPr lang="it-IT" dirty="0" err="1">
                <a:solidFill>
                  <a:srgbClr val="00B0F0"/>
                </a:solidFill>
                <a:highlight>
                  <a:srgbClr val="FFFF00"/>
                </a:highlight>
              </a:rPr>
              <a:t>responsibility</a:t>
            </a:r>
            <a:r>
              <a:rPr lang="it-IT" dirty="0">
                <a:solidFill>
                  <a:srgbClr val="00B0F0"/>
                </a:solidFill>
                <a:highlight>
                  <a:srgbClr val="FFFF00"/>
                </a:highlight>
              </a:rPr>
              <a:t> by an </a:t>
            </a:r>
            <a:r>
              <a:rPr lang="it-IT" dirty="0" err="1">
                <a:solidFill>
                  <a:srgbClr val="00B0F0"/>
                </a:solidFill>
                <a:highlight>
                  <a:srgbClr val="FFFF00"/>
                </a:highlight>
              </a:rPr>
              <a:t>agreement</a:t>
            </a:r>
            <a:r>
              <a:rPr lang="it-IT" dirty="0">
                <a:solidFill>
                  <a:srgbClr val="00B0F0"/>
                </a:solidFill>
                <a:highlight>
                  <a:srgbClr val="FFFF00"/>
                </a:highlight>
              </a:rPr>
              <a:t> </a:t>
            </a:r>
            <a:r>
              <a:rPr lang="it-IT" dirty="0"/>
              <a:t>or a </a:t>
            </a:r>
            <a:r>
              <a:rPr lang="it-IT" dirty="0" err="1"/>
              <a:t>unilateral</a:t>
            </a:r>
            <a:r>
              <a:rPr lang="it-IT" dirty="0"/>
              <a:t> </a:t>
            </a:r>
            <a:r>
              <a:rPr lang="it-IT" dirty="0" err="1"/>
              <a:t>act</a:t>
            </a:r>
            <a:r>
              <a:rPr lang="it-IT" dirty="0"/>
              <a:t>, </a:t>
            </a:r>
            <a:r>
              <a:rPr lang="it-IT" dirty="0" err="1"/>
              <a:t>without</a:t>
            </a:r>
            <a:r>
              <a:rPr lang="it-IT" dirty="0"/>
              <a:t> </a:t>
            </a:r>
            <a:r>
              <a:rPr lang="it-IT" dirty="0" err="1"/>
              <a:t>intervention</a:t>
            </a:r>
            <a:r>
              <a:rPr lang="it-IT" dirty="0"/>
              <a:t> of a </a:t>
            </a:r>
            <a:r>
              <a:rPr lang="it-IT" dirty="0" err="1"/>
              <a:t>judicial</a:t>
            </a:r>
            <a:r>
              <a:rPr lang="it-IT" dirty="0"/>
              <a:t> or </a:t>
            </a:r>
            <a:r>
              <a:rPr lang="it-IT" dirty="0" err="1"/>
              <a:t>administrative</a:t>
            </a:r>
            <a:r>
              <a:rPr lang="it-IT" dirty="0"/>
              <a:t> authority, </a:t>
            </a:r>
            <a:r>
              <a:rPr lang="it-IT" dirty="0" err="1"/>
              <a:t>is</a:t>
            </a:r>
            <a:r>
              <a:rPr lang="it-IT" dirty="0"/>
              <a:t> </a:t>
            </a:r>
            <a:r>
              <a:rPr lang="it-IT" dirty="0" err="1"/>
              <a:t>governed</a:t>
            </a:r>
            <a:r>
              <a:rPr lang="it-IT" dirty="0"/>
              <a:t> by the law of the State of the </a:t>
            </a:r>
            <a:r>
              <a:rPr lang="it-IT" dirty="0" err="1"/>
              <a:t>child’s</a:t>
            </a:r>
            <a:r>
              <a:rPr lang="it-IT" dirty="0"/>
              <a:t> HR </a:t>
            </a:r>
            <a:r>
              <a:rPr lang="it-IT" dirty="0" err="1"/>
              <a:t>at</a:t>
            </a:r>
            <a:r>
              <a:rPr lang="it-IT" dirty="0"/>
              <a:t> the time </a:t>
            </a:r>
            <a:r>
              <a:rPr lang="it-IT" dirty="0" err="1"/>
              <a:t>when</a:t>
            </a:r>
            <a:r>
              <a:rPr lang="it-IT" dirty="0"/>
              <a:t> the </a:t>
            </a:r>
            <a:r>
              <a:rPr lang="it-IT" dirty="0" err="1"/>
              <a:t>agreement</a:t>
            </a:r>
            <a:r>
              <a:rPr lang="it-IT" dirty="0"/>
              <a:t> or </a:t>
            </a:r>
            <a:r>
              <a:rPr lang="it-IT" dirty="0" err="1"/>
              <a:t>unilateral</a:t>
            </a:r>
            <a:r>
              <a:rPr lang="it-IT" dirty="0"/>
              <a:t> </a:t>
            </a:r>
            <a:r>
              <a:rPr lang="it-IT" dirty="0" err="1"/>
              <a:t>act</a:t>
            </a:r>
            <a:r>
              <a:rPr lang="it-IT" dirty="0"/>
              <a:t> </a:t>
            </a:r>
            <a:r>
              <a:rPr lang="it-IT" dirty="0" err="1"/>
              <a:t>takes</a:t>
            </a:r>
            <a:r>
              <a:rPr lang="it-IT" dirty="0"/>
              <a:t> </a:t>
            </a:r>
            <a:r>
              <a:rPr lang="it-IT" dirty="0" err="1"/>
              <a:t>effect</a:t>
            </a:r>
            <a:r>
              <a:rPr lang="it-IT" dirty="0"/>
              <a:t>.</a:t>
            </a:r>
          </a:p>
          <a:p>
            <a:r>
              <a:rPr lang="it-IT" dirty="0"/>
              <a:t>3. </a:t>
            </a:r>
            <a:r>
              <a:rPr lang="it-IT" dirty="0" err="1"/>
              <a:t>Parental</a:t>
            </a:r>
            <a:r>
              <a:rPr lang="it-IT" dirty="0"/>
              <a:t> </a:t>
            </a:r>
            <a:r>
              <a:rPr lang="it-IT" dirty="0" err="1"/>
              <a:t>responsibility</a:t>
            </a:r>
            <a:r>
              <a:rPr lang="it-IT" dirty="0"/>
              <a:t> </a:t>
            </a:r>
            <a:r>
              <a:rPr lang="it-IT" dirty="0" err="1"/>
              <a:t>which</a:t>
            </a:r>
            <a:r>
              <a:rPr lang="it-IT" dirty="0"/>
              <a:t> </a:t>
            </a:r>
            <a:r>
              <a:rPr lang="it-IT" dirty="0" err="1"/>
              <a:t>exists</a:t>
            </a:r>
            <a:r>
              <a:rPr lang="it-IT" dirty="0"/>
              <a:t> under the law of the State of the </a:t>
            </a:r>
            <a:r>
              <a:rPr lang="it-IT" dirty="0" err="1"/>
              <a:t>child’s</a:t>
            </a:r>
            <a:r>
              <a:rPr lang="it-IT" dirty="0"/>
              <a:t> HR </a:t>
            </a:r>
            <a:r>
              <a:rPr lang="it-IT" dirty="0" err="1"/>
              <a:t>subsists</a:t>
            </a:r>
            <a:r>
              <a:rPr lang="it-IT" dirty="0"/>
              <a:t> </a:t>
            </a:r>
            <a:r>
              <a:rPr lang="it-IT" dirty="0" err="1"/>
              <a:t>after</a:t>
            </a:r>
            <a:r>
              <a:rPr lang="it-IT" dirty="0"/>
              <a:t> a </a:t>
            </a:r>
            <a:r>
              <a:rPr lang="it-IT" dirty="0" err="1"/>
              <a:t>change</a:t>
            </a:r>
            <a:r>
              <a:rPr lang="it-IT" dirty="0"/>
              <a:t> of </a:t>
            </a:r>
            <a:r>
              <a:rPr lang="it-IT" dirty="0" err="1"/>
              <a:t>that</a:t>
            </a:r>
            <a:r>
              <a:rPr lang="it-IT" dirty="0"/>
              <a:t> </a:t>
            </a:r>
            <a:r>
              <a:rPr lang="it-IT" dirty="0" err="1"/>
              <a:t>habitual</a:t>
            </a:r>
            <a:r>
              <a:rPr lang="it-IT" dirty="0"/>
              <a:t> residence to </a:t>
            </a:r>
            <a:r>
              <a:rPr lang="it-IT" dirty="0" err="1"/>
              <a:t>another</a:t>
            </a:r>
            <a:r>
              <a:rPr lang="it-IT" dirty="0"/>
              <a:t> State.</a:t>
            </a:r>
          </a:p>
          <a:p>
            <a:r>
              <a:rPr lang="it-IT" dirty="0"/>
              <a:t>4. </a:t>
            </a:r>
            <a:r>
              <a:rPr lang="it-IT" dirty="0" err="1"/>
              <a:t>If</a:t>
            </a:r>
            <a:r>
              <a:rPr lang="it-IT" dirty="0"/>
              <a:t> the </a:t>
            </a:r>
            <a:r>
              <a:rPr lang="it-IT" dirty="0" err="1"/>
              <a:t>child’s</a:t>
            </a:r>
            <a:r>
              <a:rPr lang="it-IT" dirty="0"/>
              <a:t> HR </a:t>
            </a:r>
            <a:r>
              <a:rPr lang="it-IT" dirty="0" err="1"/>
              <a:t>changes</a:t>
            </a:r>
            <a:r>
              <a:rPr lang="it-IT" dirty="0"/>
              <a:t>, the </a:t>
            </a:r>
            <a:r>
              <a:rPr lang="it-IT" dirty="0" err="1"/>
              <a:t>attribution</a:t>
            </a:r>
            <a:r>
              <a:rPr lang="it-IT" dirty="0"/>
              <a:t> of </a:t>
            </a:r>
            <a:r>
              <a:rPr lang="it-IT" dirty="0" err="1"/>
              <a:t>parental</a:t>
            </a:r>
            <a:r>
              <a:rPr lang="it-IT" dirty="0"/>
              <a:t> </a:t>
            </a:r>
            <a:r>
              <a:rPr lang="it-IT" dirty="0" err="1"/>
              <a:t>responsibility</a:t>
            </a:r>
            <a:r>
              <a:rPr lang="it-IT" dirty="0"/>
              <a:t> by </a:t>
            </a:r>
            <a:r>
              <a:rPr lang="it-IT" dirty="0" err="1"/>
              <a:t>operation</a:t>
            </a:r>
            <a:r>
              <a:rPr lang="it-IT" dirty="0"/>
              <a:t> of law to a </a:t>
            </a:r>
            <a:r>
              <a:rPr lang="it-IT" dirty="0" err="1"/>
              <a:t>person</a:t>
            </a:r>
            <a:r>
              <a:rPr lang="it-IT" dirty="0"/>
              <a:t> </a:t>
            </a:r>
            <a:r>
              <a:rPr lang="it-IT" dirty="0" err="1"/>
              <a:t>who</a:t>
            </a:r>
            <a:r>
              <a:rPr lang="it-IT" dirty="0"/>
              <a:t> </a:t>
            </a:r>
            <a:r>
              <a:rPr lang="it-IT" dirty="0" err="1"/>
              <a:t>does</a:t>
            </a:r>
            <a:r>
              <a:rPr lang="it-IT" dirty="0"/>
              <a:t> </a:t>
            </a:r>
            <a:r>
              <a:rPr lang="it-IT" dirty="0" err="1"/>
              <a:t>not</a:t>
            </a:r>
            <a:r>
              <a:rPr lang="it-IT" dirty="0"/>
              <a:t> </a:t>
            </a:r>
            <a:r>
              <a:rPr lang="it-IT" dirty="0" err="1"/>
              <a:t>already</a:t>
            </a:r>
            <a:r>
              <a:rPr lang="it-IT" dirty="0"/>
              <a:t> </a:t>
            </a:r>
            <a:r>
              <a:rPr lang="it-IT" dirty="0" err="1"/>
              <a:t>have</a:t>
            </a:r>
            <a:r>
              <a:rPr lang="it-IT" dirty="0"/>
              <a:t> </a:t>
            </a:r>
            <a:r>
              <a:rPr lang="it-IT" dirty="0" err="1"/>
              <a:t>such</a:t>
            </a:r>
            <a:r>
              <a:rPr lang="it-IT" dirty="0"/>
              <a:t> </a:t>
            </a:r>
            <a:r>
              <a:rPr lang="it-IT" dirty="0" err="1"/>
              <a:t>responsibility</a:t>
            </a:r>
            <a:r>
              <a:rPr lang="it-IT" dirty="0"/>
              <a:t> </a:t>
            </a:r>
            <a:r>
              <a:rPr lang="it-IT" dirty="0" err="1"/>
              <a:t>is</a:t>
            </a:r>
            <a:r>
              <a:rPr lang="it-IT" dirty="0"/>
              <a:t> </a:t>
            </a:r>
            <a:r>
              <a:rPr lang="it-IT" dirty="0" err="1"/>
              <a:t>governed</a:t>
            </a:r>
            <a:r>
              <a:rPr lang="it-IT" dirty="0"/>
              <a:t> by the law of the State of the new HR. </a:t>
            </a:r>
          </a:p>
          <a:p>
            <a:endParaRPr lang="it-IT" dirty="0"/>
          </a:p>
        </p:txBody>
      </p:sp>
      <p:sp>
        <p:nvSpPr>
          <p:cNvPr id="5" name="Segnaposto testo 4">
            <a:extLst>
              <a:ext uri="{FF2B5EF4-FFF2-40B4-BE49-F238E27FC236}">
                <a16:creationId xmlns:a16="http://schemas.microsoft.com/office/drawing/2014/main" id="{FB6D7F57-E06C-6545-950B-698596B5D012}"/>
              </a:ext>
            </a:extLst>
          </p:cNvPr>
          <p:cNvSpPr>
            <a:spLocks noGrp="1"/>
          </p:cNvSpPr>
          <p:nvPr>
            <p:ph type="body" sz="quarter" idx="17"/>
          </p:nvPr>
        </p:nvSpPr>
        <p:spPr/>
        <p:txBody>
          <a:bodyPr/>
          <a:lstStyle/>
          <a:p>
            <a:endParaRPr lang="it-IT" dirty="0"/>
          </a:p>
        </p:txBody>
      </p:sp>
    </p:spTree>
    <p:extLst>
      <p:ext uri="{BB962C8B-B14F-4D97-AF65-F5344CB8AC3E}">
        <p14:creationId xmlns:p14="http://schemas.microsoft.com/office/powerpoint/2010/main" val="187356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194DF5-2E5D-344D-9AAB-FE257B965DCE}"/>
              </a:ext>
            </a:extLst>
          </p:cNvPr>
          <p:cNvSpPr>
            <a:spLocks noGrp="1"/>
          </p:cNvSpPr>
          <p:nvPr>
            <p:ph type="title"/>
          </p:nvPr>
        </p:nvSpPr>
        <p:spPr/>
        <p:txBody>
          <a:bodyPr/>
          <a:lstStyle/>
          <a:p>
            <a:r>
              <a:rPr lang="it-IT" dirty="0" err="1">
                <a:solidFill>
                  <a:srgbClr val="0070C0"/>
                </a:solidFill>
              </a:rPr>
              <a:t>Parental</a:t>
            </a:r>
            <a:r>
              <a:rPr lang="it-IT" dirty="0">
                <a:solidFill>
                  <a:srgbClr val="0070C0"/>
                </a:solidFill>
              </a:rPr>
              <a:t> </a:t>
            </a:r>
            <a:r>
              <a:rPr lang="it-IT" dirty="0" err="1">
                <a:solidFill>
                  <a:srgbClr val="0070C0"/>
                </a:solidFill>
              </a:rPr>
              <a:t>responsibility</a:t>
            </a:r>
            <a:r>
              <a:rPr lang="it-IT" dirty="0">
                <a:solidFill>
                  <a:srgbClr val="0070C0"/>
                </a:solidFill>
              </a:rPr>
              <a:t> of </a:t>
            </a:r>
            <a:r>
              <a:rPr lang="it-IT" dirty="0" err="1">
                <a:solidFill>
                  <a:srgbClr val="0070C0"/>
                </a:solidFill>
              </a:rPr>
              <a:t>children</a:t>
            </a:r>
            <a:r>
              <a:rPr lang="it-IT" dirty="0">
                <a:solidFill>
                  <a:srgbClr val="0070C0"/>
                </a:solidFill>
              </a:rPr>
              <a:t> </a:t>
            </a:r>
            <a:r>
              <a:rPr lang="it-IT" dirty="0" err="1">
                <a:solidFill>
                  <a:srgbClr val="0070C0"/>
                </a:solidFill>
              </a:rPr>
              <a:t>placed</a:t>
            </a:r>
            <a:r>
              <a:rPr lang="it-IT" dirty="0">
                <a:solidFill>
                  <a:srgbClr val="0070C0"/>
                </a:solidFill>
              </a:rPr>
              <a:t> in </a:t>
            </a:r>
            <a:r>
              <a:rPr lang="it-IT" dirty="0" err="1">
                <a:solidFill>
                  <a:srgbClr val="0070C0"/>
                </a:solidFill>
              </a:rPr>
              <a:t>institutional</a:t>
            </a:r>
            <a:r>
              <a:rPr lang="it-IT" dirty="0">
                <a:solidFill>
                  <a:srgbClr val="0070C0"/>
                </a:solidFill>
              </a:rPr>
              <a:t> care in Ukraine</a:t>
            </a:r>
            <a:endParaRPr lang="it-IT" dirty="0"/>
          </a:p>
        </p:txBody>
      </p:sp>
      <p:sp>
        <p:nvSpPr>
          <p:cNvPr id="3" name="Segnaposto numero diapositiva 2">
            <a:extLst>
              <a:ext uri="{FF2B5EF4-FFF2-40B4-BE49-F238E27FC236}">
                <a16:creationId xmlns:a16="http://schemas.microsoft.com/office/drawing/2014/main" id="{2B7A0F03-6120-6A4C-90C6-D69BA17E181D}"/>
              </a:ext>
            </a:extLst>
          </p:cNvPr>
          <p:cNvSpPr>
            <a:spLocks noGrp="1"/>
          </p:cNvSpPr>
          <p:nvPr>
            <p:ph type="sldNum" sz="quarter" idx="11"/>
          </p:nvPr>
        </p:nvSpPr>
        <p:spPr/>
        <p:txBody>
          <a:bodyPr/>
          <a:lstStyle/>
          <a:p>
            <a:fld id="{FEC4A954-C260-E84D-8B85-4D54550A05DF}" type="slidenum">
              <a:rPr lang="it-IT" smtClean="0"/>
              <a:pPr/>
              <a:t>21</a:t>
            </a:fld>
            <a:endParaRPr lang="it-IT"/>
          </a:p>
        </p:txBody>
      </p:sp>
      <p:sp>
        <p:nvSpPr>
          <p:cNvPr id="4" name="Segnaposto contenuto 3">
            <a:extLst>
              <a:ext uri="{FF2B5EF4-FFF2-40B4-BE49-F238E27FC236}">
                <a16:creationId xmlns:a16="http://schemas.microsoft.com/office/drawing/2014/main" id="{EFBD823F-7FA2-0849-B5CA-D7431EB8032A}"/>
              </a:ext>
            </a:extLst>
          </p:cNvPr>
          <p:cNvSpPr>
            <a:spLocks noGrp="1"/>
          </p:cNvSpPr>
          <p:nvPr>
            <p:ph idx="12"/>
          </p:nvPr>
        </p:nvSpPr>
        <p:spPr/>
        <p:txBody>
          <a:bodyPr/>
          <a:lstStyle/>
          <a:p>
            <a:r>
              <a:rPr lang="it-IT" dirty="0"/>
              <a:t>Artt. 244 and 245 Family Code of Ukraine</a:t>
            </a:r>
          </a:p>
          <a:p>
            <a:r>
              <a:rPr lang="it-IT" dirty="0"/>
              <a:t>«</a:t>
            </a:r>
            <a:r>
              <a:rPr lang="it-IT" dirty="0" err="1"/>
              <a:t>if</a:t>
            </a:r>
            <a:r>
              <a:rPr lang="it-IT" dirty="0"/>
              <a:t> a </a:t>
            </a:r>
            <a:r>
              <a:rPr lang="it-IT" dirty="0" err="1"/>
              <a:t>child</a:t>
            </a:r>
            <a:r>
              <a:rPr lang="it-IT" dirty="0"/>
              <a:t> </a:t>
            </a:r>
            <a:r>
              <a:rPr lang="it-IT" dirty="0" err="1"/>
              <a:t>permanently</a:t>
            </a:r>
            <a:r>
              <a:rPr lang="it-IT" dirty="0"/>
              <a:t> </a:t>
            </a:r>
            <a:r>
              <a:rPr lang="it-IT" dirty="0" err="1"/>
              <a:t>lives</a:t>
            </a:r>
            <a:r>
              <a:rPr lang="it-IT" dirty="0"/>
              <a:t> in a </a:t>
            </a:r>
            <a:r>
              <a:rPr lang="it-IT" dirty="0" err="1"/>
              <a:t>child</a:t>
            </a:r>
            <a:r>
              <a:rPr lang="it-IT" dirty="0"/>
              <a:t> care center or </a:t>
            </a:r>
            <a:r>
              <a:rPr lang="it-IT" dirty="0" err="1"/>
              <a:t>health</a:t>
            </a:r>
            <a:r>
              <a:rPr lang="it-IT" dirty="0"/>
              <a:t> </a:t>
            </a:r>
            <a:r>
              <a:rPr lang="it-IT" dirty="0" err="1"/>
              <a:t>institution</a:t>
            </a:r>
            <a:r>
              <a:rPr lang="it-IT" dirty="0"/>
              <a:t>, </a:t>
            </a:r>
            <a:r>
              <a:rPr lang="it-IT" dirty="0" err="1"/>
              <a:t>functions</a:t>
            </a:r>
            <a:r>
              <a:rPr lang="it-IT" dirty="0"/>
              <a:t> of the </a:t>
            </a:r>
            <a:r>
              <a:rPr lang="it-IT" dirty="0" err="1"/>
              <a:t>custodian</a:t>
            </a:r>
            <a:r>
              <a:rPr lang="it-IT" dirty="0"/>
              <a:t> and </a:t>
            </a:r>
            <a:r>
              <a:rPr lang="it-IT" dirty="0" err="1"/>
              <a:t>caretaker</a:t>
            </a:r>
            <a:r>
              <a:rPr lang="it-IT" dirty="0"/>
              <a:t> in </a:t>
            </a:r>
            <a:r>
              <a:rPr lang="it-IT" dirty="0" err="1"/>
              <a:t>respect</a:t>
            </a:r>
            <a:r>
              <a:rPr lang="it-IT" dirty="0"/>
              <a:t> of the </a:t>
            </a:r>
            <a:r>
              <a:rPr lang="it-IT" dirty="0" err="1"/>
              <a:t>child</a:t>
            </a:r>
            <a:r>
              <a:rPr lang="it-IT" dirty="0"/>
              <a:t> are </a:t>
            </a:r>
            <a:r>
              <a:rPr lang="it-IT" dirty="0" err="1"/>
              <a:t>performed</a:t>
            </a:r>
            <a:r>
              <a:rPr lang="it-IT" dirty="0"/>
              <a:t> by the </a:t>
            </a:r>
            <a:r>
              <a:rPr lang="it-IT" dirty="0" err="1"/>
              <a:t>administration</a:t>
            </a:r>
            <a:r>
              <a:rPr lang="it-IT" dirty="0"/>
              <a:t> of </a:t>
            </a:r>
            <a:r>
              <a:rPr lang="it-IT" dirty="0" err="1"/>
              <a:t>these</a:t>
            </a:r>
            <a:r>
              <a:rPr lang="it-IT" dirty="0"/>
              <a:t> </a:t>
            </a:r>
            <a:r>
              <a:rPr lang="it-IT" dirty="0" err="1"/>
              <a:t>institutions</a:t>
            </a:r>
            <a:r>
              <a:rPr lang="it-IT" dirty="0"/>
              <a:t>»</a:t>
            </a:r>
          </a:p>
        </p:txBody>
      </p:sp>
      <p:sp>
        <p:nvSpPr>
          <p:cNvPr id="5" name="Segnaposto testo 4">
            <a:extLst>
              <a:ext uri="{FF2B5EF4-FFF2-40B4-BE49-F238E27FC236}">
                <a16:creationId xmlns:a16="http://schemas.microsoft.com/office/drawing/2014/main" id="{13693EB5-FCD7-5D4F-B295-8409296BBAD9}"/>
              </a:ext>
            </a:extLst>
          </p:cNvPr>
          <p:cNvSpPr>
            <a:spLocks noGrp="1"/>
          </p:cNvSpPr>
          <p:nvPr>
            <p:ph type="body" sz="quarter" idx="17"/>
          </p:nvPr>
        </p:nvSpPr>
        <p:spPr/>
        <p:txBody>
          <a:bodyPr/>
          <a:lstStyle/>
          <a:p>
            <a:endParaRPr lang="it-IT"/>
          </a:p>
        </p:txBody>
      </p:sp>
    </p:spTree>
    <p:extLst>
      <p:ext uri="{BB962C8B-B14F-4D97-AF65-F5344CB8AC3E}">
        <p14:creationId xmlns:p14="http://schemas.microsoft.com/office/powerpoint/2010/main" val="1073230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02A299-9D67-BC46-83DE-4A6FEABE6C2A}"/>
              </a:ext>
            </a:extLst>
          </p:cNvPr>
          <p:cNvSpPr>
            <a:spLocks noGrp="1"/>
          </p:cNvSpPr>
          <p:nvPr>
            <p:ph type="title"/>
          </p:nvPr>
        </p:nvSpPr>
        <p:spPr/>
        <p:txBody>
          <a:bodyPr/>
          <a:lstStyle/>
          <a:p>
            <a:r>
              <a:rPr lang="it-IT" dirty="0">
                <a:solidFill>
                  <a:srgbClr val="0070C0"/>
                </a:solidFill>
              </a:rPr>
              <a:t>…</a:t>
            </a:r>
            <a:r>
              <a:rPr lang="it-IT" dirty="0" err="1">
                <a:solidFill>
                  <a:srgbClr val="0070C0"/>
                </a:solidFill>
              </a:rPr>
              <a:t>what</a:t>
            </a:r>
            <a:r>
              <a:rPr lang="it-IT" dirty="0">
                <a:solidFill>
                  <a:srgbClr val="0070C0"/>
                </a:solidFill>
              </a:rPr>
              <a:t> else can be </a:t>
            </a:r>
            <a:r>
              <a:rPr lang="it-IT" dirty="0" err="1">
                <a:solidFill>
                  <a:srgbClr val="0070C0"/>
                </a:solidFill>
              </a:rPr>
              <a:t>done</a:t>
            </a:r>
            <a:r>
              <a:rPr lang="it-IT" dirty="0">
                <a:solidFill>
                  <a:srgbClr val="0070C0"/>
                </a:solidFill>
              </a:rPr>
              <a:t> </a:t>
            </a:r>
            <a:r>
              <a:rPr lang="it-IT" dirty="0" err="1">
                <a:solidFill>
                  <a:srgbClr val="0070C0"/>
                </a:solidFill>
              </a:rPr>
              <a:t>at</a:t>
            </a:r>
            <a:r>
              <a:rPr lang="it-IT" dirty="0">
                <a:solidFill>
                  <a:srgbClr val="0070C0"/>
                </a:solidFill>
              </a:rPr>
              <a:t> PIL </a:t>
            </a:r>
            <a:r>
              <a:rPr lang="it-IT" dirty="0" err="1">
                <a:solidFill>
                  <a:srgbClr val="0070C0"/>
                </a:solidFill>
              </a:rPr>
              <a:t>level</a:t>
            </a:r>
            <a:r>
              <a:rPr lang="it-IT" dirty="0">
                <a:solidFill>
                  <a:srgbClr val="0070C0"/>
                </a:solidFill>
              </a:rPr>
              <a:t>? </a:t>
            </a:r>
            <a:br>
              <a:rPr lang="it-IT" dirty="0"/>
            </a:br>
            <a:endParaRPr lang="it-IT" dirty="0"/>
          </a:p>
        </p:txBody>
      </p:sp>
      <p:sp>
        <p:nvSpPr>
          <p:cNvPr id="3" name="Segnaposto numero diapositiva 2">
            <a:extLst>
              <a:ext uri="{FF2B5EF4-FFF2-40B4-BE49-F238E27FC236}">
                <a16:creationId xmlns:a16="http://schemas.microsoft.com/office/drawing/2014/main" id="{78D27863-4703-0F42-87A1-727DA79BDAF0}"/>
              </a:ext>
            </a:extLst>
          </p:cNvPr>
          <p:cNvSpPr>
            <a:spLocks noGrp="1"/>
          </p:cNvSpPr>
          <p:nvPr>
            <p:ph type="sldNum" sz="quarter" idx="11"/>
          </p:nvPr>
        </p:nvSpPr>
        <p:spPr/>
        <p:txBody>
          <a:bodyPr/>
          <a:lstStyle/>
          <a:p>
            <a:fld id="{FEC4A954-C260-E84D-8B85-4D54550A05DF}" type="slidenum">
              <a:rPr lang="it-IT" smtClean="0"/>
              <a:pPr/>
              <a:t>22</a:t>
            </a:fld>
            <a:endParaRPr lang="it-IT"/>
          </a:p>
        </p:txBody>
      </p:sp>
      <p:sp>
        <p:nvSpPr>
          <p:cNvPr id="4" name="Segnaposto contenuto 3">
            <a:extLst>
              <a:ext uri="{FF2B5EF4-FFF2-40B4-BE49-F238E27FC236}">
                <a16:creationId xmlns:a16="http://schemas.microsoft.com/office/drawing/2014/main" id="{A7CB5CF0-BDCE-F44C-B0FB-89891C830961}"/>
              </a:ext>
            </a:extLst>
          </p:cNvPr>
          <p:cNvSpPr>
            <a:spLocks noGrp="1"/>
          </p:cNvSpPr>
          <p:nvPr>
            <p:ph idx="12"/>
          </p:nvPr>
        </p:nvSpPr>
        <p:spPr>
          <a:xfrm>
            <a:off x="838200" y="681037"/>
            <a:ext cx="10515600" cy="4887909"/>
          </a:xfrm>
        </p:spPr>
        <p:txBody>
          <a:bodyPr>
            <a:normAutofit fontScale="62500" lnSpcReduction="20000"/>
          </a:bodyPr>
          <a:lstStyle/>
          <a:p>
            <a:endParaRPr lang="it-IT" dirty="0">
              <a:solidFill>
                <a:srgbClr val="0070C0"/>
              </a:solidFill>
              <a:highlight>
                <a:srgbClr val="FFFF00"/>
              </a:highlight>
            </a:endParaRPr>
          </a:p>
          <a:p>
            <a:r>
              <a:rPr lang="it-IT" dirty="0" err="1">
                <a:solidFill>
                  <a:srgbClr val="0070C0"/>
                </a:solidFill>
                <a:highlight>
                  <a:srgbClr val="FFFF00"/>
                </a:highlight>
              </a:rPr>
              <a:t>Endorsement</a:t>
            </a:r>
            <a:r>
              <a:rPr lang="it-IT" dirty="0">
                <a:solidFill>
                  <a:srgbClr val="0070C0"/>
                </a:solidFill>
                <a:highlight>
                  <a:srgbClr val="FFFF00"/>
                </a:highlight>
              </a:rPr>
              <a:t> of the Moratoria </a:t>
            </a:r>
            <a:r>
              <a:rPr lang="it-IT" dirty="0" err="1">
                <a:solidFill>
                  <a:srgbClr val="0070C0"/>
                </a:solidFill>
                <a:highlight>
                  <a:srgbClr val="FFFF00"/>
                </a:highlight>
              </a:rPr>
              <a:t>against</a:t>
            </a:r>
            <a:r>
              <a:rPr lang="it-IT" dirty="0">
                <a:solidFill>
                  <a:srgbClr val="0070C0"/>
                </a:solidFill>
                <a:highlight>
                  <a:srgbClr val="FFFF00"/>
                </a:highlight>
              </a:rPr>
              <a:t> </a:t>
            </a:r>
            <a:r>
              <a:rPr lang="it-IT" dirty="0" err="1">
                <a:solidFill>
                  <a:srgbClr val="0070C0"/>
                </a:solidFill>
                <a:highlight>
                  <a:srgbClr val="FFFF00"/>
                </a:highlight>
              </a:rPr>
              <a:t>international</a:t>
            </a:r>
            <a:r>
              <a:rPr lang="it-IT" dirty="0">
                <a:solidFill>
                  <a:srgbClr val="0070C0"/>
                </a:solidFill>
                <a:highlight>
                  <a:srgbClr val="FFFF00"/>
                </a:highlight>
              </a:rPr>
              <a:t> </a:t>
            </a:r>
            <a:r>
              <a:rPr lang="it-IT" dirty="0" err="1">
                <a:solidFill>
                  <a:srgbClr val="0070C0"/>
                </a:solidFill>
                <a:highlight>
                  <a:srgbClr val="FFFF00"/>
                </a:highlight>
              </a:rPr>
              <a:t>adoption</a:t>
            </a:r>
            <a:endParaRPr lang="it-IT" dirty="0"/>
          </a:p>
          <a:p>
            <a:r>
              <a:rPr lang="it-IT" dirty="0">
                <a:solidFill>
                  <a:srgbClr val="0070C0"/>
                </a:solidFill>
              </a:rPr>
              <a:t>Ukraine </a:t>
            </a:r>
            <a:r>
              <a:rPr lang="it-IT" dirty="0" err="1">
                <a:solidFill>
                  <a:srgbClr val="0070C0"/>
                </a:solidFill>
              </a:rPr>
              <a:t>facilitated</a:t>
            </a:r>
            <a:r>
              <a:rPr lang="it-IT" dirty="0">
                <a:solidFill>
                  <a:srgbClr val="0070C0"/>
                </a:solidFill>
              </a:rPr>
              <a:t> the </a:t>
            </a:r>
            <a:r>
              <a:rPr lang="it-IT" dirty="0" err="1">
                <a:solidFill>
                  <a:srgbClr val="0070C0"/>
                </a:solidFill>
              </a:rPr>
              <a:t>second</a:t>
            </a:r>
            <a:r>
              <a:rPr lang="it-IT" dirty="0">
                <a:solidFill>
                  <a:srgbClr val="0070C0"/>
                </a:solidFill>
              </a:rPr>
              <a:t> </a:t>
            </a:r>
            <a:r>
              <a:rPr lang="it-IT" dirty="0" err="1">
                <a:solidFill>
                  <a:srgbClr val="0070C0"/>
                </a:solidFill>
              </a:rPr>
              <a:t>highest</a:t>
            </a:r>
            <a:r>
              <a:rPr lang="it-IT" dirty="0">
                <a:solidFill>
                  <a:srgbClr val="0070C0"/>
                </a:solidFill>
              </a:rPr>
              <a:t> </a:t>
            </a:r>
            <a:r>
              <a:rPr lang="it-IT" dirty="0" err="1">
                <a:solidFill>
                  <a:srgbClr val="0070C0"/>
                </a:solidFill>
              </a:rPr>
              <a:t>number</a:t>
            </a:r>
            <a:r>
              <a:rPr lang="it-IT" dirty="0">
                <a:solidFill>
                  <a:srgbClr val="0070C0"/>
                </a:solidFill>
              </a:rPr>
              <a:t> of </a:t>
            </a:r>
            <a:r>
              <a:rPr lang="it-IT" dirty="0" err="1">
                <a:solidFill>
                  <a:srgbClr val="0070C0"/>
                </a:solidFill>
              </a:rPr>
              <a:t>intercountry</a:t>
            </a:r>
            <a:r>
              <a:rPr lang="it-IT" dirty="0">
                <a:solidFill>
                  <a:srgbClr val="0070C0"/>
                </a:solidFill>
              </a:rPr>
              <a:t> </a:t>
            </a:r>
            <a:r>
              <a:rPr lang="it-IT" dirty="0" err="1">
                <a:solidFill>
                  <a:srgbClr val="0070C0"/>
                </a:solidFill>
              </a:rPr>
              <a:t>adoptions</a:t>
            </a:r>
            <a:r>
              <a:rPr lang="it-IT" dirty="0">
                <a:solidFill>
                  <a:srgbClr val="0070C0"/>
                </a:solidFill>
              </a:rPr>
              <a:t> in 2020 </a:t>
            </a:r>
          </a:p>
          <a:p>
            <a:r>
              <a:rPr lang="it-IT" dirty="0" err="1">
                <a:solidFill>
                  <a:srgbClr val="0070C0"/>
                </a:solidFill>
              </a:rPr>
              <a:t>Risk</a:t>
            </a:r>
            <a:r>
              <a:rPr lang="it-IT" dirty="0">
                <a:solidFill>
                  <a:srgbClr val="0070C0"/>
                </a:solidFill>
              </a:rPr>
              <a:t> of </a:t>
            </a:r>
            <a:r>
              <a:rPr lang="it-IT" dirty="0" err="1">
                <a:solidFill>
                  <a:srgbClr val="0070C0"/>
                </a:solidFill>
              </a:rPr>
              <a:t>illegal</a:t>
            </a:r>
            <a:r>
              <a:rPr lang="it-IT" dirty="0">
                <a:solidFill>
                  <a:srgbClr val="0070C0"/>
                </a:solidFill>
              </a:rPr>
              <a:t> </a:t>
            </a:r>
            <a:r>
              <a:rPr lang="it-IT" dirty="0" err="1">
                <a:solidFill>
                  <a:srgbClr val="0070C0"/>
                </a:solidFill>
              </a:rPr>
              <a:t>adoptions</a:t>
            </a:r>
            <a:endParaRPr lang="it-IT" dirty="0">
              <a:solidFill>
                <a:srgbClr val="0070C0"/>
              </a:solidFill>
            </a:endParaRPr>
          </a:p>
          <a:p>
            <a:r>
              <a:rPr lang="it-IT" i="1" dirty="0"/>
              <a:t>«</a:t>
            </a:r>
            <a:r>
              <a:rPr lang="it-IT" i="1" dirty="0" err="1"/>
              <a:t>Adoption</a:t>
            </a:r>
            <a:r>
              <a:rPr lang="it-IT" i="1" dirty="0"/>
              <a:t> </a:t>
            </a:r>
            <a:r>
              <a:rPr lang="it-IT" i="1" dirty="0" err="1"/>
              <a:t>is</a:t>
            </a:r>
            <a:r>
              <a:rPr lang="it-IT" i="1" dirty="0"/>
              <a:t> </a:t>
            </a:r>
            <a:r>
              <a:rPr lang="it-IT" i="1" dirty="0" err="1"/>
              <a:t>not</a:t>
            </a:r>
            <a:r>
              <a:rPr lang="it-IT" i="1" dirty="0"/>
              <a:t> an appropriate </a:t>
            </a:r>
            <a:r>
              <a:rPr lang="it-IT" i="1" dirty="0" err="1"/>
              <a:t>response</a:t>
            </a:r>
            <a:r>
              <a:rPr lang="it-IT" i="1" dirty="0"/>
              <a:t> for </a:t>
            </a:r>
            <a:r>
              <a:rPr lang="it-IT" i="1" dirty="0" err="1"/>
              <a:t>unaccompanied</a:t>
            </a:r>
            <a:r>
              <a:rPr lang="it-IT" i="1" dirty="0"/>
              <a:t> and </a:t>
            </a:r>
            <a:r>
              <a:rPr lang="it-IT" i="1" dirty="0" err="1"/>
              <a:t>separated</a:t>
            </a:r>
            <a:r>
              <a:rPr lang="it-IT" i="1" dirty="0"/>
              <a:t> </a:t>
            </a:r>
            <a:r>
              <a:rPr lang="it-IT" i="1" dirty="0" err="1"/>
              <a:t>children</a:t>
            </a:r>
            <a:r>
              <a:rPr lang="it-IT" i="1" dirty="0"/>
              <a:t>: </a:t>
            </a:r>
            <a:r>
              <a:rPr lang="it-IT" i="1" dirty="0" err="1"/>
              <a:t>children</a:t>
            </a:r>
            <a:r>
              <a:rPr lang="it-IT" i="1" dirty="0"/>
              <a:t> </a:t>
            </a:r>
            <a:r>
              <a:rPr lang="it-IT" i="1" dirty="0" err="1"/>
              <a:t>separated</a:t>
            </a:r>
            <a:r>
              <a:rPr lang="it-IT" i="1" dirty="0"/>
              <a:t> from </a:t>
            </a:r>
            <a:r>
              <a:rPr lang="it-IT" i="1" dirty="0" err="1"/>
              <a:t>their</a:t>
            </a:r>
            <a:r>
              <a:rPr lang="it-IT" i="1" dirty="0"/>
              <a:t> </a:t>
            </a:r>
            <a:r>
              <a:rPr lang="it-IT" i="1" dirty="0" err="1"/>
              <a:t>parents</a:t>
            </a:r>
            <a:r>
              <a:rPr lang="it-IT" i="1" dirty="0"/>
              <a:t> </a:t>
            </a:r>
            <a:r>
              <a:rPr lang="it-IT" i="1" dirty="0" err="1"/>
              <a:t>during</a:t>
            </a:r>
            <a:r>
              <a:rPr lang="it-IT" i="1" dirty="0"/>
              <a:t> a </a:t>
            </a:r>
            <a:r>
              <a:rPr lang="it-IT" i="1" dirty="0" err="1"/>
              <a:t>humanitarian</a:t>
            </a:r>
            <a:r>
              <a:rPr lang="it-IT" i="1" dirty="0"/>
              <a:t> </a:t>
            </a:r>
            <a:r>
              <a:rPr lang="it-IT" i="1" dirty="0" err="1"/>
              <a:t>emergency</a:t>
            </a:r>
            <a:r>
              <a:rPr lang="it-IT" i="1" dirty="0"/>
              <a:t> </a:t>
            </a:r>
            <a:r>
              <a:rPr lang="it-IT" i="1" dirty="0" err="1"/>
              <a:t>cannot</a:t>
            </a:r>
            <a:r>
              <a:rPr lang="it-IT" i="1" dirty="0"/>
              <a:t> be </a:t>
            </a:r>
            <a:r>
              <a:rPr lang="it-IT" i="1" dirty="0" err="1"/>
              <a:t>assumed</a:t>
            </a:r>
            <a:r>
              <a:rPr lang="it-IT" i="1" dirty="0"/>
              <a:t> to be </a:t>
            </a:r>
            <a:r>
              <a:rPr lang="it-IT" i="1" dirty="0" err="1"/>
              <a:t>orphans</a:t>
            </a:r>
            <a:r>
              <a:rPr lang="it-IT" i="1" dirty="0"/>
              <a:t>. </a:t>
            </a:r>
            <a:r>
              <a:rPr lang="it-IT" i="1" dirty="0" err="1"/>
              <a:t>Until</a:t>
            </a:r>
            <a:r>
              <a:rPr lang="it-IT" i="1" dirty="0"/>
              <a:t> the fate of a </a:t>
            </a:r>
            <a:r>
              <a:rPr lang="it-IT" i="1" dirty="0" err="1"/>
              <a:t>child's</a:t>
            </a:r>
            <a:r>
              <a:rPr lang="it-IT" i="1" dirty="0"/>
              <a:t> </a:t>
            </a:r>
            <a:r>
              <a:rPr lang="it-IT" i="1" dirty="0" err="1"/>
              <a:t>parents</a:t>
            </a:r>
            <a:r>
              <a:rPr lang="it-IT" i="1" dirty="0"/>
              <a:t> or </a:t>
            </a:r>
            <a:r>
              <a:rPr lang="it-IT" i="1" dirty="0" err="1"/>
              <a:t>other</a:t>
            </a:r>
            <a:r>
              <a:rPr lang="it-IT" i="1" dirty="0"/>
              <a:t> </a:t>
            </a:r>
            <a:r>
              <a:rPr lang="it-IT" i="1" dirty="0" err="1"/>
              <a:t>close</a:t>
            </a:r>
            <a:r>
              <a:rPr lang="it-IT" i="1" dirty="0"/>
              <a:t> </a:t>
            </a:r>
            <a:r>
              <a:rPr lang="it-IT" i="1" dirty="0" err="1"/>
              <a:t>relatives</a:t>
            </a:r>
            <a:r>
              <a:rPr lang="it-IT" i="1" dirty="0"/>
              <a:t> can be </a:t>
            </a:r>
            <a:r>
              <a:rPr lang="it-IT" i="1" dirty="0" err="1"/>
              <a:t>verified</a:t>
            </a:r>
            <a:r>
              <a:rPr lang="it-IT" i="1" dirty="0"/>
              <a:t>, </a:t>
            </a:r>
            <a:r>
              <a:rPr lang="it-IT" i="1" dirty="0" err="1"/>
              <a:t>each</a:t>
            </a:r>
            <a:r>
              <a:rPr lang="it-IT" i="1" dirty="0"/>
              <a:t> </a:t>
            </a:r>
            <a:r>
              <a:rPr lang="it-IT" i="1" dirty="0" err="1"/>
              <a:t>separated</a:t>
            </a:r>
            <a:r>
              <a:rPr lang="it-IT" i="1" dirty="0"/>
              <a:t> </a:t>
            </a:r>
            <a:r>
              <a:rPr lang="it-IT" i="1" dirty="0" err="1"/>
              <a:t>child</a:t>
            </a:r>
            <a:r>
              <a:rPr lang="it-IT" i="1" dirty="0"/>
              <a:t> </a:t>
            </a:r>
            <a:r>
              <a:rPr lang="it-IT" i="1" dirty="0" err="1"/>
              <a:t>should</a:t>
            </a:r>
            <a:r>
              <a:rPr lang="it-IT" i="1" dirty="0"/>
              <a:t> be </a:t>
            </a:r>
            <a:r>
              <a:rPr lang="it-IT" i="1" dirty="0" err="1"/>
              <a:t>considered</a:t>
            </a:r>
            <a:r>
              <a:rPr lang="it-IT" i="1" dirty="0"/>
              <a:t> </a:t>
            </a:r>
            <a:r>
              <a:rPr lang="it-IT" i="1" dirty="0" err="1"/>
              <a:t>as</a:t>
            </a:r>
            <a:r>
              <a:rPr lang="it-IT" i="1" dirty="0"/>
              <a:t> </a:t>
            </a:r>
            <a:r>
              <a:rPr lang="it-IT" i="1" dirty="0" err="1"/>
              <a:t>still</a:t>
            </a:r>
            <a:r>
              <a:rPr lang="it-IT" i="1" dirty="0"/>
              <a:t> </a:t>
            </a:r>
            <a:r>
              <a:rPr lang="it-IT" i="1" dirty="0" err="1"/>
              <a:t>having</a:t>
            </a:r>
            <a:r>
              <a:rPr lang="it-IT" i="1" dirty="0"/>
              <a:t> living </a:t>
            </a:r>
            <a:r>
              <a:rPr lang="it-IT" i="1" dirty="0" err="1"/>
              <a:t>relatives</a:t>
            </a:r>
            <a:r>
              <a:rPr lang="it-IT" i="1" dirty="0"/>
              <a:t> or </a:t>
            </a:r>
            <a:r>
              <a:rPr lang="it-IT" i="1" dirty="0" err="1"/>
              <a:t>legal</a:t>
            </a:r>
            <a:r>
              <a:rPr lang="it-IT" i="1" dirty="0"/>
              <a:t> </a:t>
            </a:r>
            <a:r>
              <a:rPr lang="it-IT" i="1" dirty="0" err="1"/>
              <a:t>guardians</a:t>
            </a:r>
            <a:r>
              <a:rPr lang="it-IT" i="1" dirty="0"/>
              <a:t> and, </a:t>
            </a:r>
            <a:r>
              <a:rPr lang="it-IT" i="1" dirty="0" err="1"/>
              <a:t>therefore</a:t>
            </a:r>
            <a:r>
              <a:rPr lang="it-IT" i="1" dirty="0"/>
              <a:t>, </a:t>
            </a:r>
            <a:r>
              <a:rPr lang="it-IT" i="1" dirty="0" err="1"/>
              <a:t>is</a:t>
            </a:r>
            <a:r>
              <a:rPr lang="it-IT" i="1" dirty="0"/>
              <a:t> </a:t>
            </a:r>
            <a:r>
              <a:rPr lang="it-IT" i="1" dirty="0" err="1"/>
              <a:t>not</a:t>
            </a:r>
            <a:r>
              <a:rPr lang="it-IT" i="1" dirty="0"/>
              <a:t> in </a:t>
            </a:r>
            <a:r>
              <a:rPr lang="it-IT" i="1" dirty="0" err="1"/>
              <a:t>need</a:t>
            </a:r>
            <a:r>
              <a:rPr lang="it-IT" i="1" dirty="0"/>
              <a:t> of </a:t>
            </a:r>
            <a:r>
              <a:rPr lang="it-IT" i="1" dirty="0" err="1"/>
              <a:t>adoption</a:t>
            </a:r>
            <a:r>
              <a:rPr lang="it-IT" i="1" dirty="0"/>
              <a:t>. </a:t>
            </a:r>
          </a:p>
          <a:p>
            <a:r>
              <a:rPr lang="it-IT" i="1" dirty="0" err="1"/>
              <a:t>Every</a:t>
            </a:r>
            <a:r>
              <a:rPr lang="it-IT" i="1" dirty="0"/>
              <a:t> </a:t>
            </a:r>
            <a:r>
              <a:rPr lang="it-IT" i="1" dirty="0" err="1"/>
              <a:t>effort</a:t>
            </a:r>
            <a:r>
              <a:rPr lang="it-IT" i="1" dirty="0"/>
              <a:t> </a:t>
            </a:r>
            <a:r>
              <a:rPr lang="it-IT" i="1" dirty="0" err="1"/>
              <a:t>should</a:t>
            </a:r>
            <a:r>
              <a:rPr lang="it-IT" i="1" dirty="0"/>
              <a:t> be made to </a:t>
            </a:r>
            <a:r>
              <a:rPr lang="it-IT" i="1" dirty="0" err="1"/>
              <a:t>reunify</a:t>
            </a:r>
            <a:r>
              <a:rPr lang="it-IT" i="1" dirty="0"/>
              <a:t> </a:t>
            </a:r>
            <a:r>
              <a:rPr lang="it-IT" i="1" dirty="0" err="1"/>
              <a:t>children</a:t>
            </a:r>
            <a:r>
              <a:rPr lang="it-IT" i="1" dirty="0"/>
              <a:t> with </a:t>
            </a:r>
            <a:r>
              <a:rPr lang="it-IT" i="1" dirty="0" err="1"/>
              <a:t>their</a:t>
            </a:r>
            <a:r>
              <a:rPr lang="it-IT" i="1" dirty="0"/>
              <a:t> families </a:t>
            </a:r>
            <a:r>
              <a:rPr lang="it-IT" i="1" dirty="0" err="1"/>
              <a:t>when</a:t>
            </a:r>
            <a:r>
              <a:rPr lang="it-IT" i="1" dirty="0"/>
              <a:t> </a:t>
            </a:r>
            <a:r>
              <a:rPr lang="it-IT" i="1" dirty="0" err="1"/>
              <a:t>possible</a:t>
            </a:r>
            <a:r>
              <a:rPr lang="it-IT" i="1" dirty="0"/>
              <a:t>, </a:t>
            </a:r>
            <a:r>
              <a:rPr lang="it-IT" i="1" dirty="0" err="1"/>
              <a:t>if</a:t>
            </a:r>
            <a:r>
              <a:rPr lang="it-IT" i="1" dirty="0"/>
              <a:t> </a:t>
            </a:r>
            <a:r>
              <a:rPr lang="it-IT" i="1" dirty="0" err="1"/>
              <a:t>such</a:t>
            </a:r>
            <a:r>
              <a:rPr lang="it-IT" i="1" dirty="0"/>
              <a:t> </a:t>
            </a:r>
            <a:r>
              <a:rPr lang="it-IT" i="1" dirty="0" err="1"/>
              <a:t>reunification</a:t>
            </a:r>
            <a:r>
              <a:rPr lang="it-IT" i="1" dirty="0"/>
              <a:t> </a:t>
            </a:r>
            <a:r>
              <a:rPr lang="it-IT" i="1" dirty="0" err="1"/>
              <a:t>is</a:t>
            </a:r>
            <a:r>
              <a:rPr lang="it-IT" i="1" dirty="0"/>
              <a:t> in </a:t>
            </a:r>
            <a:r>
              <a:rPr lang="it-IT" i="1" dirty="0" err="1"/>
              <a:t>their</a:t>
            </a:r>
            <a:r>
              <a:rPr lang="it-IT" i="1" dirty="0"/>
              <a:t> best interest.4 </a:t>
            </a:r>
            <a:r>
              <a:rPr lang="it-IT" i="1" dirty="0" err="1"/>
              <a:t>This</a:t>
            </a:r>
            <a:r>
              <a:rPr lang="it-IT" i="1" dirty="0"/>
              <a:t> </a:t>
            </a:r>
            <a:r>
              <a:rPr lang="it-IT" i="1" dirty="0" err="1"/>
              <a:t>includes</a:t>
            </a:r>
            <a:r>
              <a:rPr lang="it-IT" i="1" dirty="0"/>
              <a:t> </a:t>
            </a:r>
            <a:r>
              <a:rPr lang="it-IT" i="1" dirty="0" err="1"/>
              <a:t>children</a:t>
            </a:r>
            <a:r>
              <a:rPr lang="it-IT" i="1" dirty="0"/>
              <a:t> </a:t>
            </a:r>
            <a:r>
              <a:rPr lang="it-IT" i="1" dirty="0" err="1"/>
              <a:t>who</a:t>
            </a:r>
            <a:r>
              <a:rPr lang="it-IT" i="1" dirty="0"/>
              <a:t> </a:t>
            </a:r>
            <a:r>
              <a:rPr lang="it-IT" i="1" dirty="0" err="1"/>
              <a:t>were</a:t>
            </a:r>
            <a:r>
              <a:rPr lang="it-IT" i="1" dirty="0"/>
              <a:t> living in </a:t>
            </a:r>
            <a:r>
              <a:rPr lang="it-IT" i="1" dirty="0" err="1"/>
              <a:t>residential</a:t>
            </a:r>
            <a:r>
              <a:rPr lang="it-IT" i="1" dirty="0"/>
              <a:t> care </a:t>
            </a:r>
            <a:r>
              <a:rPr lang="it-IT" i="1" dirty="0" err="1"/>
              <a:t>facilities</a:t>
            </a:r>
            <a:r>
              <a:rPr lang="it-IT" i="1" dirty="0"/>
              <a:t> </a:t>
            </a:r>
            <a:r>
              <a:rPr lang="it-IT" i="1" dirty="0" err="1"/>
              <a:t>when</a:t>
            </a:r>
            <a:r>
              <a:rPr lang="it-IT" i="1" dirty="0"/>
              <a:t> the </a:t>
            </a:r>
            <a:r>
              <a:rPr lang="it-IT" i="1" dirty="0" err="1"/>
              <a:t>crisis</a:t>
            </a:r>
            <a:r>
              <a:rPr lang="it-IT" i="1" dirty="0"/>
              <a:t> </a:t>
            </a:r>
            <a:r>
              <a:rPr lang="it-IT" i="1" dirty="0" err="1"/>
              <a:t>escalated</a:t>
            </a:r>
            <a:r>
              <a:rPr lang="it-IT" i="1" dirty="0"/>
              <a:t>, </a:t>
            </a:r>
            <a:r>
              <a:rPr lang="it-IT" i="1" dirty="0" err="1"/>
              <a:t>many</a:t>
            </a:r>
            <a:r>
              <a:rPr lang="it-IT" i="1" dirty="0"/>
              <a:t> of </a:t>
            </a:r>
            <a:r>
              <a:rPr lang="it-IT" i="1" dirty="0" err="1"/>
              <a:t>whom</a:t>
            </a:r>
            <a:r>
              <a:rPr lang="it-IT" i="1" dirty="0"/>
              <a:t> are </a:t>
            </a:r>
            <a:r>
              <a:rPr lang="it-IT" i="1" dirty="0" err="1"/>
              <a:t>children</a:t>
            </a:r>
            <a:r>
              <a:rPr lang="it-IT" i="1" dirty="0"/>
              <a:t> with </a:t>
            </a:r>
            <a:r>
              <a:rPr lang="it-IT" i="1" dirty="0" err="1"/>
              <a:t>disabilities</a:t>
            </a:r>
            <a:r>
              <a:rPr lang="it-IT" i="1" dirty="0"/>
              <a:t>. </a:t>
            </a:r>
            <a:r>
              <a:rPr lang="it-IT" i="1" dirty="0" err="1"/>
              <a:t>This</a:t>
            </a:r>
            <a:r>
              <a:rPr lang="it-IT" i="1" dirty="0"/>
              <a:t> </a:t>
            </a:r>
            <a:r>
              <a:rPr lang="it-IT" i="1" dirty="0" err="1"/>
              <a:t>is</a:t>
            </a:r>
            <a:r>
              <a:rPr lang="it-IT" i="1" dirty="0"/>
              <a:t> </a:t>
            </a:r>
            <a:r>
              <a:rPr lang="it-IT" i="1" dirty="0" err="1"/>
              <a:t>echoed</a:t>
            </a:r>
            <a:r>
              <a:rPr lang="it-IT" i="1" dirty="0"/>
              <a:t> in </a:t>
            </a:r>
            <a:r>
              <a:rPr lang="it-IT" i="1" dirty="0" err="1"/>
              <a:t>UNHCR’s</a:t>
            </a:r>
            <a:r>
              <a:rPr lang="it-IT" i="1" dirty="0"/>
              <a:t> Policy on the </a:t>
            </a:r>
            <a:r>
              <a:rPr lang="it-IT" i="1" dirty="0" err="1"/>
              <a:t>Adoption</a:t>
            </a:r>
            <a:r>
              <a:rPr lang="it-IT" i="1" dirty="0"/>
              <a:t> of </a:t>
            </a:r>
            <a:r>
              <a:rPr lang="it-IT" i="1" dirty="0" err="1"/>
              <a:t>Refugee</a:t>
            </a:r>
            <a:r>
              <a:rPr lang="it-IT" i="1" dirty="0"/>
              <a:t> </a:t>
            </a:r>
            <a:r>
              <a:rPr lang="it-IT" i="1" dirty="0" err="1"/>
              <a:t>Children</a:t>
            </a:r>
            <a:r>
              <a:rPr lang="it-IT" dirty="0"/>
              <a:t>» </a:t>
            </a:r>
          </a:p>
          <a:p>
            <a:endParaRPr lang="it-IT" dirty="0"/>
          </a:p>
          <a:p>
            <a:r>
              <a:rPr lang="it-IT" dirty="0" err="1"/>
              <a:t>ttps</a:t>
            </a:r>
            <a:r>
              <a:rPr lang="it-IT" dirty="0"/>
              <a:t>://</a:t>
            </a:r>
            <a:r>
              <a:rPr lang="it-IT" dirty="0" err="1"/>
              <a:t>www.iss-ssi.org</a:t>
            </a:r>
            <a:r>
              <a:rPr lang="it-IT" dirty="0"/>
              <a:t>/images/News/Call_for_a_moratorium_on_intercountry_adoption_in_response_to_the_conflict_in_Ukraine_24May_2022.pdf</a:t>
            </a:r>
          </a:p>
        </p:txBody>
      </p:sp>
      <p:sp>
        <p:nvSpPr>
          <p:cNvPr id="5" name="Segnaposto testo 4">
            <a:extLst>
              <a:ext uri="{FF2B5EF4-FFF2-40B4-BE49-F238E27FC236}">
                <a16:creationId xmlns:a16="http://schemas.microsoft.com/office/drawing/2014/main" id="{A8A2C700-B946-0F42-903E-4269FE978CE2}"/>
              </a:ext>
            </a:extLst>
          </p:cNvPr>
          <p:cNvSpPr>
            <a:spLocks noGrp="1"/>
          </p:cNvSpPr>
          <p:nvPr>
            <p:ph type="body" sz="quarter" idx="17"/>
          </p:nvPr>
        </p:nvSpPr>
        <p:spPr/>
        <p:txBody>
          <a:bodyPr/>
          <a:lstStyle/>
          <a:p>
            <a:endParaRPr lang="it-IT"/>
          </a:p>
        </p:txBody>
      </p:sp>
    </p:spTree>
    <p:extLst>
      <p:ext uri="{BB962C8B-B14F-4D97-AF65-F5344CB8AC3E}">
        <p14:creationId xmlns:p14="http://schemas.microsoft.com/office/powerpoint/2010/main" val="1991240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42148-9519-4C42-BFE4-714E6A8D12DB}"/>
              </a:ext>
            </a:extLst>
          </p:cNvPr>
          <p:cNvSpPr>
            <a:spLocks noGrp="1"/>
          </p:cNvSpPr>
          <p:nvPr>
            <p:ph type="title"/>
          </p:nvPr>
        </p:nvSpPr>
        <p:spPr/>
        <p:txBody>
          <a:bodyPr/>
          <a:lstStyle/>
          <a:p>
            <a:r>
              <a:rPr lang="it-IT" dirty="0" err="1">
                <a:solidFill>
                  <a:srgbClr val="0070C0"/>
                </a:solidFill>
              </a:rPr>
              <a:t>References</a:t>
            </a:r>
            <a:r>
              <a:rPr lang="it-IT" dirty="0">
                <a:solidFill>
                  <a:srgbClr val="0070C0"/>
                </a:solidFill>
              </a:rPr>
              <a:t> </a:t>
            </a:r>
          </a:p>
        </p:txBody>
      </p:sp>
      <p:sp>
        <p:nvSpPr>
          <p:cNvPr id="3" name="Segnaposto numero diapositiva 2">
            <a:extLst>
              <a:ext uri="{FF2B5EF4-FFF2-40B4-BE49-F238E27FC236}">
                <a16:creationId xmlns:a16="http://schemas.microsoft.com/office/drawing/2014/main" id="{3BD53333-5357-5940-B1A2-F44A1A29EAB9}"/>
              </a:ext>
            </a:extLst>
          </p:cNvPr>
          <p:cNvSpPr>
            <a:spLocks noGrp="1"/>
          </p:cNvSpPr>
          <p:nvPr>
            <p:ph type="sldNum" sz="quarter" idx="11"/>
          </p:nvPr>
        </p:nvSpPr>
        <p:spPr/>
        <p:txBody>
          <a:bodyPr/>
          <a:lstStyle/>
          <a:p>
            <a:fld id="{FEC4A954-C260-E84D-8B85-4D54550A05DF}" type="slidenum">
              <a:rPr lang="it-IT" smtClean="0"/>
              <a:pPr/>
              <a:t>23</a:t>
            </a:fld>
            <a:endParaRPr lang="it-IT"/>
          </a:p>
        </p:txBody>
      </p:sp>
      <p:sp>
        <p:nvSpPr>
          <p:cNvPr id="4" name="Segnaposto contenuto 3">
            <a:extLst>
              <a:ext uri="{FF2B5EF4-FFF2-40B4-BE49-F238E27FC236}">
                <a16:creationId xmlns:a16="http://schemas.microsoft.com/office/drawing/2014/main" id="{F2879F54-491A-D547-8FE5-D6B1B554759B}"/>
              </a:ext>
            </a:extLst>
          </p:cNvPr>
          <p:cNvSpPr>
            <a:spLocks noGrp="1"/>
          </p:cNvSpPr>
          <p:nvPr>
            <p:ph idx="12"/>
          </p:nvPr>
        </p:nvSpPr>
        <p:spPr>
          <a:xfrm>
            <a:off x="838200" y="904461"/>
            <a:ext cx="10515600" cy="4664485"/>
          </a:xfrm>
        </p:spPr>
        <p:txBody>
          <a:bodyPr>
            <a:normAutofit fontScale="70000" lnSpcReduction="20000"/>
          </a:bodyPr>
          <a:lstStyle/>
          <a:p>
            <a:r>
              <a:rPr lang="en-US" dirty="0"/>
              <a:t>M.A. </a:t>
            </a:r>
            <a:r>
              <a:rPr lang="en-US" dirty="0" err="1"/>
              <a:t>Drumbl</a:t>
            </a:r>
            <a:r>
              <a:rPr lang="en-US" dirty="0"/>
              <a:t>, Children in Armed Conflict, in (edited by) J. </a:t>
            </a:r>
            <a:r>
              <a:rPr lang="en-US" dirty="0" err="1"/>
              <a:t>Todres</a:t>
            </a:r>
            <a:r>
              <a:rPr lang="en-US" dirty="0"/>
              <a:t> e S.M. King, Oxford Handbook of Children’s Rights Law, 2020</a:t>
            </a:r>
            <a:endParaRPr lang="it-IT" dirty="0"/>
          </a:p>
          <a:p>
            <a:r>
              <a:rPr lang="en-US" u="sng" dirty="0">
                <a:hlinkClick r:id="rId2"/>
              </a:rPr>
              <a:t>https://eeas.europa.eu/delegations/zimbabwe/74548/war-no-place-children_az</a:t>
            </a:r>
            <a:endParaRPr lang="it-IT" dirty="0"/>
          </a:p>
          <a:p>
            <a:r>
              <a:rPr lang="en-US" dirty="0"/>
              <a:t>W. </a:t>
            </a:r>
            <a:r>
              <a:rPr lang="en-US" dirty="0" err="1"/>
              <a:t>Vandenhole</a:t>
            </a:r>
            <a:r>
              <a:rPr lang="en-US" dirty="0"/>
              <a:t> and Y. </a:t>
            </a:r>
            <a:r>
              <a:rPr lang="en-US" dirty="0" err="1"/>
              <a:t>Weyns</a:t>
            </a:r>
            <a:r>
              <a:rPr lang="en-US" dirty="0"/>
              <a:t>, Child soldiers and the EU policy on children and armed conflict, Brussels, 2014, PE 433.845</a:t>
            </a:r>
          </a:p>
          <a:p>
            <a:r>
              <a:rPr lang="en-US" dirty="0">
                <a:hlinkClick r:id="rId3"/>
              </a:rPr>
              <a:t>https://www.europarl.europa.eu/RegData/etudes/etudes/join/2014/433845/EXPO-DROI_ET(2014)433845_EN.pdf</a:t>
            </a:r>
            <a:r>
              <a:rPr lang="en-US" dirty="0"/>
              <a:t> </a:t>
            </a:r>
          </a:p>
          <a:p>
            <a:r>
              <a:rPr lang="en-US" dirty="0"/>
              <a:t>Communication from the Commission, Welcoming those fleeing war in Ukraine: Readying Europe to meet the needs COM (2022) 131 final </a:t>
            </a:r>
          </a:p>
          <a:p>
            <a:r>
              <a:rPr lang="en-US" dirty="0">
                <a:hlinkClick r:id="rId4"/>
              </a:rPr>
              <a:t>https://ec.europa.eu/info/sites/default/files/communication_welcoming_those_fleeing_war_in_ukraine.pdf</a:t>
            </a:r>
            <a:r>
              <a:rPr lang="en-US" dirty="0"/>
              <a:t> </a:t>
            </a:r>
          </a:p>
          <a:p>
            <a:r>
              <a:rPr lang="en-US" dirty="0"/>
              <a:t>Children deprived of their family environment due to the armed conflict in Ukraine: Cross-border protection and intercountry adoption. Information Note from the Permanent Bureau of the HCCH</a:t>
            </a:r>
            <a:endParaRPr lang="it-IT" dirty="0"/>
          </a:p>
          <a:p>
            <a:r>
              <a:rPr lang="en-US" u="sng" dirty="0">
                <a:hlinkClick r:id="rId5"/>
              </a:rPr>
              <a:t>https://assets.hcch.net/docs/0f9c08e9-75d0-4497-8ca0-12c595aa6845.pdf</a:t>
            </a:r>
            <a:r>
              <a:rPr lang="en-US" dirty="0"/>
              <a:t> </a:t>
            </a:r>
          </a:p>
          <a:p>
            <a:r>
              <a:rPr lang="en-US" dirty="0"/>
              <a:t>Children from Ukraine – civil justice cooperation </a:t>
            </a:r>
            <a:r>
              <a:rPr lang="en-US" u="sng" dirty="0">
                <a:hlinkClick r:id="rId6"/>
              </a:rPr>
              <a:t>https://e-justice.europa.eu/38593/EN/children_from_ukraine__civil_judicial_cooperation</a:t>
            </a:r>
            <a:endParaRPr lang="it-IT" dirty="0"/>
          </a:p>
          <a:p>
            <a:endParaRPr lang="it-IT" dirty="0"/>
          </a:p>
        </p:txBody>
      </p:sp>
      <p:sp>
        <p:nvSpPr>
          <p:cNvPr id="5" name="Segnaposto testo 4">
            <a:extLst>
              <a:ext uri="{FF2B5EF4-FFF2-40B4-BE49-F238E27FC236}">
                <a16:creationId xmlns:a16="http://schemas.microsoft.com/office/drawing/2014/main" id="{06442552-658D-FA4B-95E6-71EC969BFCA5}"/>
              </a:ext>
            </a:extLst>
          </p:cNvPr>
          <p:cNvSpPr>
            <a:spLocks noGrp="1"/>
          </p:cNvSpPr>
          <p:nvPr>
            <p:ph type="body" sz="quarter" idx="17"/>
          </p:nvPr>
        </p:nvSpPr>
        <p:spPr/>
        <p:txBody>
          <a:bodyPr/>
          <a:lstStyle/>
          <a:p>
            <a:endParaRPr lang="it-IT"/>
          </a:p>
        </p:txBody>
      </p:sp>
    </p:spTree>
    <p:extLst>
      <p:ext uri="{BB962C8B-B14F-4D97-AF65-F5344CB8AC3E}">
        <p14:creationId xmlns:p14="http://schemas.microsoft.com/office/powerpoint/2010/main" val="2785702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C01C6C4-864C-C048-BB32-8A0EEAE71E9F}"/>
              </a:ext>
            </a:extLst>
          </p:cNvPr>
          <p:cNvSpPr>
            <a:spLocks noGrp="1"/>
          </p:cNvSpPr>
          <p:nvPr>
            <p:ph type="sldNum" sz="quarter" idx="12"/>
          </p:nvPr>
        </p:nvSpPr>
        <p:spPr/>
        <p:txBody>
          <a:bodyPr/>
          <a:lstStyle/>
          <a:p>
            <a:fld id="{FEC4A954-C260-E84D-8B85-4D54550A05DF}" type="slidenum">
              <a:rPr lang="it-IT" smtClean="0"/>
              <a:pPr/>
              <a:t>24</a:t>
            </a:fld>
            <a:endParaRPr lang="it-IT"/>
          </a:p>
        </p:txBody>
      </p:sp>
      <p:sp>
        <p:nvSpPr>
          <p:cNvPr id="12" name="Segnaposto testo 11">
            <a:extLst>
              <a:ext uri="{FF2B5EF4-FFF2-40B4-BE49-F238E27FC236}">
                <a16:creationId xmlns:a16="http://schemas.microsoft.com/office/drawing/2014/main" id="{89B3DBB1-FBD7-B44F-B024-840F1697A882}"/>
              </a:ext>
            </a:extLst>
          </p:cNvPr>
          <p:cNvSpPr>
            <a:spLocks noGrp="1"/>
          </p:cNvSpPr>
          <p:nvPr>
            <p:ph type="body" sz="quarter" idx="17"/>
          </p:nvPr>
        </p:nvSpPr>
        <p:spPr/>
        <p:txBody>
          <a:bodyPr/>
          <a:lstStyle/>
          <a:p>
            <a:pPr algn="ctr"/>
            <a:r>
              <a:rPr lang="it-IT" sz="2800" dirty="0">
                <a:hlinkClick r:id="rId2"/>
              </a:rPr>
              <a:t>laura.carpaneto@unige.it</a:t>
            </a:r>
            <a:r>
              <a:rPr lang="it-IT" sz="2800" dirty="0"/>
              <a:t> </a:t>
            </a:r>
          </a:p>
        </p:txBody>
      </p:sp>
      <p:sp>
        <p:nvSpPr>
          <p:cNvPr id="2" name="Titolo 1">
            <a:extLst>
              <a:ext uri="{FF2B5EF4-FFF2-40B4-BE49-F238E27FC236}">
                <a16:creationId xmlns:a16="http://schemas.microsoft.com/office/drawing/2014/main" id="{94AB1225-25C2-B240-9833-49A7D7C65143}"/>
              </a:ext>
            </a:extLst>
          </p:cNvPr>
          <p:cNvSpPr>
            <a:spLocks noGrp="1"/>
          </p:cNvSpPr>
          <p:nvPr>
            <p:ph type="title"/>
          </p:nvPr>
        </p:nvSpPr>
        <p:spPr/>
        <p:txBody>
          <a:bodyPr/>
          <a:lstStyle/>
          <a:p>
            <a:pPr algn="ctr"/>
            <a:r>
              <a:rPr lang="it-IT" sz="3600" i="1" dirty="0" err="1"/>
              <a:t>Thank</a:t>
            </a:r>
            <a:r>
              <a:rPr lang="it-IT" sz="3600" i="1" dirty="0"/>
              <a:t> </a:t>
            </a:r>
            <a:r>
              <a:rPr lang="it-IT" sz="3600" i="1" dirty="0" err="1"/>
              <a:t>you</a:t>
            </a:r>
            <a:r>
              <a:rPr lang="it-IT" sz="3600" i="1" dirty="0"/>
              <a:t> for </a:t>
            </a:r>
            <a:r>
              <a:rPr lang="it-IT" sz="3600" i="1" dirty="0" err="1"/>
              <a:t>your</a:t>
            </a:r>
            <a:r>
              <a:rPr lang="it-IT" sz="3600" i="1" dirty="0"/>
              <a:t> </a:t>
            </a:r>
            <a:r>
              <a:rPr lang="it-IT" sz="3600" i="1" dirty="0" err="1"/>
              <a:t>attention</a:t>
            </a:r>
            <a:endParaRPr lang="it-IT" sz="3600" i="1" dirty="0"/>
          </a:p>
        </p:txBody>
      </p:sp>
      <p:pic>
        <p:nvPicPr>
          <p:cNvPr id="7" name="Segnaposto immagine 6" descr="Immagine che contiene edificio, esterni, cielo, montagna&#10;&#10;Descrizione generata automaticamente">
            <a:extLst>
              <a:ext uri="{FF2B5EF4-FFF2-40B4-BE49-F238E27FC236}">
                <a16:creationId xmlns:a16="http://schemas.microsoft.com/office/drawing/2014/main" id="{EB5DCF7B-A0F5-3149-A736-11556ECBDE50}"/>
              </a:ext>
            </a:extLst>
          </p:cNvPr>
          <p:cNvPicPr>
            <a:picLocks noGrp="1" noChangeAspect="1"/>
          </p:cNvPicPr>
          <p:nvPr>
            <p:ph type="pic" sz="quarter" idx="10"/>
          </p:nvPr>
        </p:nvPicPr>
        <p:blipFill>
          <a:blip r:embed="rId3"/>
          <a:srcRect t="11742" b="11742"/>
          <a:stretch>
            <a:fillRect/>
          </a:stretch>
        </p:blipFill>
        <p:spPr>
          <a:xfrm>
            <a:off x="838200" y="1353789"/>
            <a:ext cx="10515600" cy="4213896"/>
          </a:xfrm>
        </p:spPr>
      </p:pic>
    </p:spTree>
    <p:extLst>
      <p:ext uri="{BB962C8B-B14F-4D97-AF65-F5344CB8AC3E}">
        <p14:creationId xmlns:p14="http://schemas.microsoft.com/office/powerpoint/2010/main" val="280748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C4D2A4-571B-F94B-8A89-0A1336C55BDD}"/>
              </a:ext>
            </a:extLst>
          </p:cNvPr>
          <p:cNvSpPr>
            <a:spLocks noGrp="1"/>
          </p:cNvSpPr>
          <p:nvPr>
            <p:ph type="title"/>
          </p:nvPr>
        </p:nvSpPr>
        <p:spPr/>
        <p:txBody>
          <a:bodyPr/>
          <a:lstStyle/>
          <a:p>
            <a:r>
              <a:rPr lang="it-IT" dirty="0" err="1">
                <a:solidFill>
                  <a:srgbClr val="0070C0"/>
                </a:solidFill>
              </a:rPr>
              <a:t>Regional</a:t>
            </a:r>
            <a:r>
              <a:rPr lang="it-IT" dirty="0">
                <a:solidFill>
                  <a:srgbClr val="0070C0"/>
                </a:solidFill>
              </a:rPr>
              <a:t> </a:t>
            </a:r>
            <a:r>
              <a:rPr lang="it-IT" dirty="0" err="1">
                <a:solidFill>
                  <a:srgbClr val="0070C0"/>
                </a:solidFill>
              </a:rPr>
              <a:t>systems</a:t>
            </a:r>
            <a:r>
              <a:rPr lang="it-IT" dirty="0">
                <a:solidFill>
                  <a:srgbClr val="0070C0"/>
                </a:solidFill>
              </a:rPr>
              <a:t>…</a:t>
            </a:r>
            <a:r>
              <a:rPr lang="it-IT" dirty="0" err="1">
                <a:solidFill>
                  <a:srgbClr val="0070C0"/>
                </a:solidFill>
              </a:rPr>
              <a:t>as</a:t>
            </a:r>
            <a:r>
              <a:rPr lang="it-IT" dirty="0">
                <a:solidFill>
                  <a:srgbClr val="0070C0"/>
                </a:solidFill>
              </a:rPr>
              <a:t> </a:t>
            </a:r>
            <a:r>
              <a:rPr lang="it-IT" dirty="0" err="1">
                <a:solidFill>
                  <a:srgbClr val="0070C0"/>
                </a:solidFill>
              </a:rPr>
              <a:t>opposed</a:t>
            </a:r>
            <a:r>
              <a:rPr lang="it-IT" dirty="0">
                <a:solidFill>
                  <a:srgbClr val="0070C0"/>
                </a:solidFill>
              </a:rPr>
              <a:t> to global </a:t>
            </a:r>
            <a:r>
              <a:rPr lang="it-IT" dirty="0" err="1">
                <a:solidFill>
                  <a:srgbClr val="0070C0"/>
                </a:solidFill>
              </a:rPr>
              <a:t>ones</a:t>
            </a:r>
            <a:endParaRPr lang="it-IT" dirty="0">
              <a:solidFill>
                <a:srgbClr val="0070C0"/>
              </a:solidFill>
            </a:endParaRPr>
          </a:p>
        </p:txBody>
      </p:sp>
      <p:sp>
        <p:nvSpPr>
          <p:cNvPr id="3" name="Segnaposto numero diapositiva 2">
            <a:extLst>
              <a:ext uri="{FF2B5EF4-FFF2-40B4-BE49-F238E27FC236}">
                <a16:creationId xmlns:a16="http://schemas.microsoft.com/office/drawing/2014/main" id="{6781BC59-295D-F741-AB5E-A5218354429C}"/>
              </a:ext>
            </a:extLst>
          </p:cNvPr>
          <p:cNvSpPr>
            <a:spLocks noGrp="1"/>
          </p:cNvSpPr>
          <p:nvPr>
            <p:ph type="sldNum" sz="quarter" idx="11"/>
          </p:nvPr>
        </p:nvSpPr>
        <p:spPr/>
        <p:txBody>
          <a:bodyPr/>
          <a:lstStyle/>
          <a:p>
            <a:fld id="{FEC4A954-C260-E84D-8B85-4D54550A05DF}" type="slidenum">
              <a:rPr lang="it-IT" smtClean="0"/>
              <a:pPr/>
              <a:t>3</a:t>
            </a:fld>
            <a:endParaRPr lang="it-IT"/>
          </a:p>
        </p:txBody>
      </p:sp>
      <p:sp>
        <p:nvSpPr>
          <p:cNvPr id="4" name="Segnaposto contenuto 3">
            <a:extLst>
              <a:ext uri="{FF2B5EF4-FFF2-40B4-BE49-F238E27FC236}">
                <a16:creationId xmlns:a16="http://schemas.microsoft.com/office/drawing/2014/main" id="{B8C6D0D2-91A8-D044-B484-2EB151CE6FA1}"/>
              </a:ext>
            </a:extLst>
          </p:cNvPr>
          <p:cNvSpPr>
            <a:spLocks noGrp="1"/>
          </p:cNvSpPr>
          <p:nvPr>
            <p:ph idx="12"/>
          </p:nvPr>
        </p:nvSpPr>
        <p:spPr>
          <a:xfrm>
            <a:off x="838200" y="1133061"/>
            <a:ext cx="10515600" cy="4850296"/>
          </a:xfrm>
        </p:spPr>
        <p:txBody>
          <a:bodyPr/>
          <a:lstStyle/>
          <a:p>
            <a:r>
              <a:rPr lang="it-IT" b="1" dirty="0" err="1">
                <a:solidFill>
                  <a:srgbClr val="00B050"/>
                </a:solidFill>
              </a:rPr>
              <a:t>Pros</a:t>
            </a:r>
            <a:endParaRPr lang="it-IT" dirty="0"/>
          </a:p>
          <a:p>
            <a:r>
              <a:rPr lang="it-IT" dirty="0" err="1">
                <a:solidFill>
                  <a:srgbClr val="00B0F0"/>
                </a:solidFill>
              </a:rPr>
              <a:t>Stronger</a:t>
            </a:r>
            <a:r>
              <a:rPr lang="it-IT" dirty="0">
                <a:solidFill>
                  <a:srgbClr val="00B0F0"/>
                </a:solidFill>
              </a:rPr>
              <a:t> </a:t>
            </a:r>
            <a:r>
              <a:rPr lang="it-IT" dirty="0" err="1">
                <a:solidFill>
                  <a:srgbClr val="00B0F0"/>
                </a:solidFill>
              </a:rPr>
              <a:t>integration</a:t>
            </a:r>
            <a:r>
              <a:rPr lang="it-IT" dirty="0">
                <a:solidFill>
                  <a:srgbClr val="00B0F0"/>
                </a:solidFill>
              </a:rPr>
              <a:t> </a:t>
            </a:r>
            <a:r>
              <a:rPr lang="it-IT" dirty="0" err="1"/>
              <a:t>at</a:t>
            </a:r>
            <a:r>
              <a:rPr lang="it-IT" dirty="0"/>
              <a:t> </a:t>
            </a:r>
            <a:r>
              <a:rPr lang="it-IT" dirty="0" err="1"/>
              <a:t>different</a:t>
            </a:r>
            <a:r>
              <a:rPr lang="it-IT" dirty="0"/>
              <a:t> </a:t>
            </a:r>
            <a:r>
              <a:rPr lang="it-IT" dirty="0" err="1"/>
              <a:t>levels</a:t>
            </a:r>
            <a:r>
              <a:rPr lang="it-IT" dirty="0"/>
              <a:t>: </a:t>
            </a:r>
            <a:r>
              <a:rPr lang="it-IT" dirty="0" err="1"/>
              <a:t>values</a:t>
            </a:r>
            <a:r>
              <a:rPr lang="it-IT" dirty="0"/>
              <a:t>, culture, society</a:t>
            </a:r>
          </a:p>
          <a:p>
            <a:r>
              <a:rPr lang="it-IT" dirty="0" err="1">
                <a:solidFill>
                  <a:srgbClr val="00B0F0"/>
                </a:solidFill>
              </a:rPr>
              <a:t>Focused</a:t>
            </a:r>
            <a:r>
              <a:rPr lang="it-IT" dirty="0">
                <a:solidFill>
                  <a:srgbClr val="00B0F0"/>
                </a:solidFill>
              </a:rPr>
              <a:t> </a:t>
            </a:r>
            <a:r>
              <a:rPr lang="it-IT" dirty="0" err="1">
                <a:solidFill>
                  <a:srgbClr val="00B0F0"/>
                </a:solidFill>
              </a:rPr>
              <a:t>competences</a:t>
            </a:r>
            <a:r>
              <a:rPr lang="it-IT" dirty="0">
                <a:solidFill>
                  <a:srgbClr val="00B0F0"/>
                </a:solidFill>
              </a:rPr>
              <a:t>/</a:t>
            </a:r>
            <a:r>
              <a:rPr lang="it-IT" dirty="0" err="1">
                <a:solidFill>
                  <a:srgbClr val="00B0F0"/>
                </a:solidFill>
              </a:rPr>
              <a:t>Wider</a:t>
            </a:r>
            <a:r>
              <a:rPr lang="it-IT" dirty="0">
                <a:solidFill>
                  <a:srgbClr val="00B0F0"/>
                </a:solidFill>
              </a:rPr>
              <a:t> </a:t>
            </a:r>
            <a:r>
              <a:rPr lang="it-IT" dirty="0" err="1">
                <a:solidFill>
                  <a:srgbClr val="00B0F0"/>
                </a:solidFill>
              </a:rPr>
              <a:t>competences</a:t>
            </a:r>
            <a:endParaRPr lang="it-IT" dirty="0">
              <a:solidFill>
                <a:srgbClr val="00B0F0"/>
              </a:solidFill>
            </a:endParaRPr>
          </a:p>
          <a:p>
            <a:r>
              <a:rPr lang="it-IT" b="1" dirty="0">
                <a:solidFill>
                  <a:srgbClr val="00B050"/>
                </a:solidFill>
              </a:rPr>
              <a:t>Contra</a:t>
            </a:r>
          </a:p>
          <a:p>
            <a:r>
              <a:rPr lang="it-IT" dirty="0" err="1"/>
              <a:t>Uncertain</a:t>
            </a:r>
            <a:r>
              <a:rPr lang="it-IT" dirty="0"/>
              <a:t> impact/</a:t>
            </a:r>
            <a:r>
              <a:rPr lang="it-IT" dirty="0" err="1"/>
              <a:t>effect</a:t>
            </a:r>
            <a:r>
              <a:rPr lang="it-IT" dirty="0"/>
              <a:t> of </a:t>
            </a:r>
            <a:r>
              <a:rPr lang="it-IT" dirty="0" err="1"/>
              <a:t>their</a:t>
            </a:r>
            <a:r>
              <a:rPr lang="it-IT" dirty="0"/>
              <a:t> </a:t>
            </a:r>
            <a:r>
              <a:rPr lang="it-IT" dirty="0" err="1"/>
              <a:t>action</a:t>
            </a:r>
            <a:r>
              <a:rPr lang="it-IT" dirty="0"/>
              <a:t> – </a:t>
            </a:r>
            <a:r>
              <a:rPr lang="it-IT" dirty="0" err="1"/>
              <a:t>stronger</a:t>
            </a:r>
            <a:r>
              <a:rPr lang="it-IT" dirty="0"/>
              <a:t> </a:t>
            </a:r>
            <a:r>
              <a:rPr lang="it-IT" dirty="0" err="1"/>
              <a:t>teeth</a:t>
            </a:r>
            <a:r>
              <a:rPr lang="it-IT" dirty="0"/>
              <a:t>? Mere </a:t>
            </a:r>
            <a:r>
              <a:rPr lang="it-IT" dirty="0" err="1"/>
              <a:t>influencer</a:t>
            </a:r>
            <a:r>
              <a:rPr lang="it-IT" dirty="0"/>
              <a:t>?</a:t>
            </a:r>
          </a:p>
        </p:txBody>
      </p:sp>
      <p:sp>
        <p:nvSpPr>
          <p:cNvPr id="5" name="Segnaposto testo 4">
            <a:extLst>
              <a:ext uri="{FF2B5EF4-FFF2-40B4-BE49-F238E27FC236}">
                <a16:creationId xmlns:a16="http://schemas.microsoft.com/office/drawing/2014/main" id="{723FA18E-A8A3-9342-A4FF-3FB3CBA5E67A}"/>
              </a:ext>
            </a:extLst>
          </p:cNvPr>
          <p:cNvSpPr>
            <a:spLocks noGrp="1"/>
          </p:cNvSpPr>
          <p:nvPr>
            <p:ph type="body" sz="quarter" idx="17"/>
          </p:nvPr>
        </p:nvSpPr>
        <p:spPr/>
        <p:txBody>
          <a:bodyPr/>
          <a:lstStyle/>
          <a:p>
            <a:endParaRPr lang="it-IT"/>
          </a:p>
        </p:txBody>
      </p:sp>
    </p:spTree>
    <p:extLst>
      <p:ext uri="{BB962C8B-B14F-4D97-AF65-F5344CB8AC3E}">
        <p14:creationId xmlns:p14="http://schemas.microsoft.com/office/powerpoint/2010/main" val="3055147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A7B638-5936-8042-BE4D-4FABF9218009}"/>
              </a:ext>
            </a:extLst>
          </p:cNvPr>
          <p:cNvSpPr>
            <a:spLocks noGrp="1"/>
          </p:cNvSpPr>
          <p:nvPr>
            <p:ph type="title"/>
          </p:nvPr>
        </p:nvSpPr>
        <p:spPr/>
        <p:txBody>
          <a:bodyPr/>
          <a:lstStyle/>
          <a:p>
            <a:r>
              <a:rPr lang="it-IT" dirty="0">
                <a:solidFill>
                  <a:srgbClr val="0070C0"/>
                </a:solidFill>
              </a:rPr>
              <a:t>EU </a:t>
            </a:r>
            <a:r>
              <a:rPr lang="it-IT" dirty="0" err="1">
                <a:solidFill>
                  <a:srgbClr val="0070C0"/>
                </a:solidFill>
              </a:rPr>
              <a:t>legal</a:t>
            </a:r>
            <a:r>
              <a:rPr lang="it-IT" dirty="0">
                <a:solidFill>
                  <a:srgbClr val="0070C0"/>
                </a:solidFill>
              </a:rPr>
              <a:t> </a:t>
            </a:r>
            <a:r>
              <a:rPr lang="it-IT" dirty="0" err="1">
                <a:solidFill>
                  <a:srgbClr val="0070C0"/>
                </a:solidFill>
              </a:rPr>
              <a:t>basis</a:t>
            </a:r>
            <a:r>
              <a:rPr lang="it-IT" dirty="0">
                <a:solidFill>
                  <a:srgbClr val="0070C0"/>
                </a:solidFill>
              </a:rPr>
              <a:t> - </a:t>
            </a:r>
            <a:r>
              <a:rPr lang="it-IT" i="1" dirty="0">
                <a:solidFill>
                  <a:srgbClr val="0070C0"/>
                </a:solidFill>
                <a:highlight>
                  <a:srgbClr val="FFFF00"/>
                </a:highlight>
              </a:rPr>
              <a:t>pro-</a:t>
            </a:r>
            <a:r>
              <a:rPr lang="it-IT" i="1" dirty="0" err="1">
                <a:solidFill>
                  <a:srgbClr val="0070C0"/>
                </a:solidFill>
                <a:highlight>
                  <a:srgbClr val="FFFF00"/>
                </a:highlight>
              </a:rPr>
              <a:t>active</a:t>
            </a:r>
            <a:r>
              <a:rPr lang="it-IT" dirty="0">
                <a:solidFill>
                  <a:srgbClr val="0070C0"/>
                </a:solidFill>
              </a:rPr>
              <a:t> </a:t>
            </a:r>
            <a:r>
              <a:rPr lang="it-IT" dirty="0" err="1">
                <a:solidFill>
                  <a:srgbClr val="0070C0"/>
                </a:solidFill>
              </a:rPr>
              <a:t>role</a:t>
            </a:r>
            <a:r>
              <a:rPr lang="it-IT" dirty="0">
                <a:solidFill>
                  <a:srgbClr val="0070C0"/>
                </a:solidFill>
              </a:rPr>
              <a:t> of the EU …</a:t>
            </a:r>
            <a:r>
              <a:rPr lang="it-IT" dirty="0" err="1">
                <a:solidFill>
                  <a:srgbClr val="0070C0"/>
                </a:solidFill>
              </a:rPr>
              <a:t>also</a:t>
            </a:r>
            <a:r>
              <a:rPr lang="it-IT" dirty="0">
                <a:solidFill>
                  <a:srgbClr val="0070C0"/>
                </a:solidFill>
              </a:rPr>
              <a:t> in the </a:t>
            </a:r>
            <a:r>
              <a:rPr lang="it-IT" dirty="0" err="1">
                <a:solidFill>
                  <a:srgbClr val="0070C0"/>
                </a:solidFill>
              </a:rPr>
              <a:t>wider</a:t>
            </a:r>
            <a:r>
              <a:rPr lang="it-IT" dirty="0">
                <a:solidFill>
                  <a:srgbClr val="0070C0"/>
                </a:solidFill>
              </a:rPr>
              <a:t> world</a:t>
            </a:r>
            <a:br>
              <a:rPr lang="it-IT" dirty="0">
                <a:solidFill>
                  <a:srgbClr val="00B0F0"/>
                </a:solidFill>
              </a:rPr>
            </a:br>
            <a:endParaRPr lang="it-IT" dirty="0">
              <a:solidFill>
                <a:srgbClr val="00B0F0"/>
              </a:solidFill>
            </a:endParaRPr>
          </a:p>
        </p:txBody>
      </p:sp>
      <p:sp>
        <p:nvSpPr>
          <p:cNvPr id="3" name="Segnaposto numero diapositiva 2">
            <a:extLst>
              <a:ext uri="{FF2B5EF4-FFF2-40B4-BE49-F238E27FC236}">
                <a16:creationId xmlns:a16="http://schemas.microsoft.com/office/drawing/2014/main" id="{E3A2A87B-FE11-F94B-9753-0E625194E39A}"/>
              </a:ext>
            </a:extLst>
          </p:cNvPr>
          <p:cNvSpPr>
            <a:spLocks noGrp="1"/>
          </p:cNvSpPr>
          <p:nvPr>
            <p:ph type="sldNum" sz="quarter" idx="11"/>
          </p:nvPr>
        </p:nvSpPr>
        <p:spPr/>
        <p:txBody>
          <a:bodyPr/>
          <a:lstStyle/>
          <a:p>
            <a:fld id="{FEC4A954-C260-E84D-8B85-4D54550A05DF}" type="slidenum">
              <a:rPr lang="it-IT" smtClean="0"/>
              <a:pPr/>
              <a:t>4</a:t>
            </a:fld>
            <a:endParaRPr lang="it-IT"/>
          </a:p>
        </p:txBody>
      </p:sp>
      <p:sp>
        <p:nvSpPr>
          <p:cNvPr id="4" name="Segnaposto contenuto 3">
            <a:extLst>
              <a:ext uri="{FF2B5EF4-FFF2-40B4-BE49-F238E27FC236}">
                <a16:creationId xmlns:a16="http://schemas.microsoft.com/office/drawing/2014/main" id="{272C95F7-E693-9640-93BD-80DC4786D094}"/>
              </a:ext>
            </a:extLst>
          </p:cNvPr>
          <p:cNvSpPr>
            <a:spLocks noGrp="1"/>
          </p:cNvSpPr>
          <p:nvPr>
            <p:ph idx="12"/>
          </p:nvPr>
        </p:nvSpPr>
        <p:spPr>
          <a:xfrm>
            <a:off x="838200" y="954157"/>
            <a:ext cx="10515600" cy="4614789"/>
          </a:xfrm>
        </p:spPr>
        <p:txBody>
          <a:bodyPr>
            <a:normAutofit fontScale="70000" lnSpcReduction="20000"/>
          </a:bodyPr>
          <a:lstStyle/>
          <a:p>
            <a:pPr lvl="0"/>
            <a:endParaRPr lang="en-US" b="1" dirty="0">
              <a:solidFill>
                <a:srgbClr val="FF0000"/>
              </a:solidFill>
            </a:endParaRPr>
          </a:p>
          <a:p>
            <a:pPr lvl="0"/>
            <a:r>
              <a:rPr lang="en-US" b="1" dirty="0">
                <a:solidFill>
                  <a:srgbClr val="FF0000"/>
                </a:solidFill>
              </a:rPr>
              <a:t>Art. 3 TEU protection of children’s rights  - clear and stronger commitment of the EU (not only of its MSs) after the Lisbon Tr.</a:t>
            </a:r>
            <a:endParaRPr lang="it-IT" dirty="0">
              <a:solidFill>
                <a:srgbClr val="FF0000"/>
              </a:solidFill>
            </a:endParaRPr>
          </a:p>
          <a:p>
            <a:r>
              <a:rPr lang="en-US" dirty="0">
                <a:solidFill>
                  <a:srgbClr val="FF0000"/>
                </a:solidFill>
                <a:highlight>
                  <a:srgbClr val="FFFF00"/>
                </a:highlight>
              </a:rPr>
              <a:t>Article 3 1. </a:t>
            </a:r>
            <a:r>
              <a:rPr lang="en-US" dirty="0"/>
              <a:t>The Union's aim is to promote peace, its values and the well-being of its peoples.</a:t>
            </a:r>
            <a:endParaRPr lang="it-IT" dirty="0"/>
          </a:p>
          <a:p>
            <a:r>
              <a:rPr lang="en-US" dirty="0"/>
              <a:t>3. (…) It shall combat social exclusion and discrimination, and shall promote social justice and protection, equality between women and men, solidarity between generations and </a:t>
            </a:r>
            <a:r>
              <a:rPr lang="en-US" b="1" dirty="0">
                <a:solidFill>
                  <a:srgbClr val="00B0F0"/>
                </a:solidFill>
                <a:highlight>
                  <a:srgbClr val="FFFF00"/>
                </a:highlight>
              </a:rPr>
              <a:t>protection of the rights of the child</a:t>
            </a:r>
            <a:r>
              <a:rPr lang="en-US" b="1" dirty="0"/>
              <a:t>.</a:t>
            </a:r>
            <a:endParaRPr lang="it-IT" dirty="0"/>
          </a:p>
          <a:p>
            <a:r>
              <a:rPr lang="en-US" dirty="0"/>
              <a:t>It shall promote economic, social and territorial cohesion, and solidarity among Member States.</a:t>
            </a:r>
            <a:endParaRPr lang="it-IT" dirty="0"/>
          </a:p>
          <a:p>
            <a:r>
              <a:rPr lang="en-US" dirty="0"/>
              <a:t>It shall respect its rich cultural and linguistic diversity and shall ensure that Europe's cultural heritage is safeguarded and enhanced.</a:t>
            </a:r>
            <a:endParaRPr lang="it-IT" dirty="0"/>
          </a:p>
          <a:p>
            <a:r>
              <a:rPr lang="en-US" dirty="0">
                <a:solidFill>
                  <a:srgbClr val="00B0F0"/>
                </a:solidFill>
                <a:highlight>
                  <a:srgbClr val="FFFF00"/>
                </a:highlight>
              </a:rPr>
              <a:t>5. </a:t>
            </a:r>
            <a:r>
              <a:rPr lang="en-US" b="1" dirty="0">
                <a:solidFill>
                  <a:srgbClr val="00B0F0"/>
                </a:solidFill>
                <a:highlight>
                  <a:srgbClr val="FFFF00"/>
                </a:highlight>
              </a:rPr>
              <a:t>In its relations with the wider world</a:t>
            </a:r>
            <a:r>
              <a:rPr lang="en-US" b="1" dirty="0"/>
              <a:t>,</a:t>
            </a:r>
            <a:r>
              <a:rPr lang="en-US" dirty="0"/>
              <a:t> the Union shall uphold and promote its values and interests and contribute to the protection of its citizens. It shall contribute to peace, security, the sustainable development of the Earth, solidarity and mutual respect among peoples, free and fair trade, eradication of poverty and </a:t>
            </a:r>
            <a:r>
              <a:rPr lang="en-US" b="1" dirty="0">
                <a:solidFill>
                  <a:srgbClr val="00B0F0"/>
                </a:solidFill>
                <a:highlight>
                  <a:srgbClr val="FFFF00"/>
                </a:highlight>
              </a:rPr>
              <a:t>the protection of human rights, in particular the rights of the child, as well as to the strict observance and the development of international law </a:t>
            </a:r>
            <a:r>
              <a:rPr lang="en-US" b="1" dirty="0"/>
              <a:t>(…).</a:t>
            </a:r>
            <a:endParaRPr lang="it-IT" dirty="0"/>
          </a:p>
          <a:p>
            <a:endParaRPr lang="it-IT" dirty="0"/>
          </a:p>
        </p:txBody>
      </p:sp>
      <p:sp>
        <p:nvSpPr>
          <p:cNvPr id="5" name="Segnaposto testo 4">
            <a:extLst>
              <a:ext uri="{FF2B5EF4-FFF2-40B4-BE49-F238E27FC236}">
                <a16:creationId xmlns:a16="http://schemas.microsoft.com/office/drawing/2014/main" id="{6BF737CE-A0D5-B24D-B130-F2C14ED1F9DA}"/>
              </a:ext>
            </a:extLst>
          </p:cNvPr>
          <p:cNvSpPr>
            <a:spLocks noGrp="1"/>
          </p:cNvSpPr>
          <p:nvPr>
            <p:ph type="body" sz="quarter" idx="17"/>
          </p:nvPr>
        </p:nvSpPr>
        <p:spPr/>
        <p:txBody>
          <a:bodyPr/>
          <a:lstStyle/>
          <a:p>
            <a:endParaRPr lang="it-IT"/>
          </a:p>
        </p:txBody>
      </p:sp>
    </p:spTree>
    <p:extLst>
      <p:ext uri="{BB962C8B-B14F-4D97-AF65-F5344CB8AC3E}">
        <p14:creationId xmlns:p14="http://schemas.microsoft.com/office/powerpoint/2010/main" val="531292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8C5780-403E-7646-A898-A77805C46B83}"/>
              </a:ext>
            </a:extLst>
          </p:cNvPr>
          <p:cNvSpPr>
            <a:spLocks noGrp="1"/>
          </p:cNvSpPr>
          <p:nvPr>
            <p:ph type="title"/>
          </p:nvPr>
        </p:nvSpPr>
        <p:spPr/>
        <p:txBody>
          <a:bodyPr/>
          <a:lstStyle/>
          <a:p>
            <a:r>
              <a:rPr lang="it-IT" dirty="0" err="1">
                <a:solidFill>
                  <a:srgbClr val="0070C0"/>
                </a:solidFill>
              </a:rPr>
              <a:t>EU’s</a:t>
            </a:r>
            <a:r>
              <a:rPr lang="it-IT" dirty="0">
                <a:solidFill>
                  <a:srgbClr val="0070C0"/>
                </a:solidFill>
              </a:rPr>
              <a:t> </a:t>
            </a:r>
            <a:r>
              <a:rPr lang="it-IT" dirty="0" err="1">
                <a:solidFill>
                  <a:srgbClr val="0070C0"/>
                </a:solidFill>
              </a:rPr>
              <a:t>legal</a:t>
            </a:r>
            <a:r>
              <a:rPr lang="it-IT" dirty="0">
                <a:solidFill>
                  <a:srgbClr val="0070C0"/>
                </a:solidFill>
              </a:rPr>
              <a:t> </a:t>
            </a:r>
            <a:r>
              <a:rPr lang="it-IT" dirty="0" err="1">
                <a:solidFill>
                  <a:srgbClr val="0070C0"/>
                </a:solidFill>
              </a:rPr>
              <a:t>basis</a:t>
            </a:r>
            <a:r>
              <a:rPr lang="it-IT" dirty="0">
                <a:solidFill>
                  <a:srgbClr val="0070C0"/>
                </a:solidFill>
              </a:rPr>
              <a:t> </a:t>
            </a:r>
          </a:p>
        </p:txBody>
      </p:sp>
      <p:sp>
        <p:nvSpPr>
          <p:cNvPr id="3" name="Segnaposto numero diapositiva 2">
            <a:extLst>
              <a:ext uri="{FF2B5EF4-FFF2-40B4-BE49-F238E27FC236}">
                <a16:creationId xmlns:a16="http://schemas.microsoft.com/office/drawing/2014/main" id="{6B85BBF7-9CA1-114D-8656-07B0A51AC04D}"/>
              </a:ext>
            </a:extLst>
          </p:cNvPr>
          <p:cNvSpPr>
            <a:spLocks noGrp="1"/>
          </p:cNvSpPr>
          <p:nvPr>
            <p:ph type="sldNum" sz="quarter" idx="11"/>
          </p:nvPr>
        </p:nvSpPr>
        <p:spPr/>
        <p:txBody>
          <a:bodyPr/>
          <a:lstStyle/>
          <a:p>
            <a:fld id="{FEC4A954-C260-E84D-8B85-4D54550A05DF}" type="slidenum">
              <a:rPr lang="it-IT" smtClean="0"/>
              <a:pPr/>
              <a:t>5</a:t>
            </a:fld>
            <a:endParaRPr lang="it-IT"/>
          </a:p>
        </p:txBody>
      </p:sp>
      <p:sp>
        <p:nvSpPr>
          <p:cNvPr id="4" name="Segnaposto contenuto 3">
            <a:extLst>
              <a:ext uri="{FF2B5EF4-FFF2-40B4-BE49-F238E27FC236}">
                <a16:creationId xmlns:a16="http://schemas.microsoft.com/office/drawing/2014/main" id="{AE686F20-E437-6A49-9D88-9174486C658F}"/>
              </a:ext>
            </a:extLst>
          </p:cNvPr>
          <p:cNvSpPr>
            <a:spLocks noGrp="1"/>
          </p:cNvSpPr>
          <p:nvPr>
            <p:ph idx="12"/>
          </p:nvPr>
        </p:nvSpPr>
        <p:spPr/>
        <p:txBody>
          <a:bodyPr>
            <a:normAutofit fontScale="85000" lnSpcReduction="20000"/>
          </a:bodyPr>
          <a:lstStyle/>
          <a:p>
            <a:r>
              <a:rPr lang="it-IT" b="1" dirty="0">
                <a:solidFill>
                  <a:srgbClr val="FF0000"/>
                </a:solidFill>
              </a:rPr>
              <a:t>Art. 24 The </a:t>
            </a:r>
            <a:r>
              <a:rPr lang="it-IT" b="1" dirty="0" err="1">
                <a:solidFill>
                  <a:srgbClr val="FF0000"/>
                </a:solidFill>
              </a:rPr>
              <a:t>rights</a:t>
            </a:r>
            <a:r>
              <a:rPr lang="it-IT" b="1" dirty="0">
                <a:solidFill>
                  <a:srgbClr val="FF0000"/>
                </a:solidFill>
              </a:rPr>
              <a:t> of the </a:t>
            </a:r>
            <a:r>
              <a:rPr lang="it-IT" b="1" dirty="0" err="1">
                <a:solidFill>
                  <a:srgbClr val="FF0000"/>
                </a:solidFill>
              </a:rPr>
              <a:t>child</a:t>
            </a:r>
            <a:endParaRPr lang="it-IT" b="1" dirty="0">
              <a:solidFill>
                <a:srgbClr val="FF0000"/>
              </a:solidFill>
            </a:endParaRPr>
          </a:p>
          <a:p>
            <a:r>
              <a:rPr lang="it-IT" dirty="0"/>
              <a:t>1.   </a:t>
            </a:r>
            <a:r>
              <a:rPr lang="it-IT" dirty="0" err="1"/>
              <a:t>Children</a:t>
            </a:r>
            <a:r>
              <a:rPr lang="it-IT" dirty="0"/>
              <a:t> </a:t>
            </a:r>
            <a:r>
              <a:rPr lang="it-IT" dirty="0" err="1"/>
              <a:t>shall</a:t>
            </a:r>
            <a:r>
              <a:rPr lang="it-IT" dirty="0"/>
              <a:t> </a:t>
            </a:r>
            <a:r>
              <a:rPr lang="it-IT" dirty="0" err="1"/>
              <a:t>have</a:t>
            </a:r>
            <a:r>
              <a:rPr lang="it-IT" dirty="0"/>
              <a:t> the right to </a:t>
            </a:r>
            <a:r>
              <a:rPr lang="it-IT" dirty="0" err="1"/>
              <a:t>such</a:t>
            </a:r>
            <a:r>
              <a:rPr lang="it-IT" dirty="0"/>
              <a:t> </a:t>
            </a:r>
            <a:r>
              <a:rPr lang="it-IT" dirty="0" err="1"/>
              <a:t>protection</a:t>
            </a:r>
            <a:r>
              <a:rPr lang="it-IT" dirty="0"/>
              <a:t> and care </a:t>
            </a:r>
            <a:r>
              <a:rPr lang="it-IT" dirty="0" err="1"/>
              <a:t>as</a:t>
            </a:r>
            <a:r>
              <a:rPr lang="it-IT" dirty="0"/>
              <a:t> </a:t>
            </a:r>
            <a:r>
              <a:rPr lang="it-IT" dirty="0" err="1"/>
              <a:t>is</a:t>
            </a:r>
            <a:r>
              <a:rPr lang="it-IT" dirty="0"/>
              <a:t> </a:t>
            </a:r>
            <a:r>
              <a:rPr lang="it-IT" dirty="0" err="1"/>
              <a:t>necessary</a:t>
            </a:r>
            <a:r>
              <a:rPr lang="it-IT" dirty="0"/>
              <a:t> for </a:t>
            </a:r>
            <a:r>
              <a:rPr lang="it-IT" dirty="0" err="1"/>
              <a:t>their</a:t>
            </a:r>
            <a:r>
              <a:rPr lang="it-IT" dirty="0"/>
              <a:t> </a:t>
            </a:r>
            <a:r>
              <a:rPr lang="it-IT" dirty="0" err="1"/>
              <a:t>well-being</a:t>
            </a:r>
            <a:r>
              <a:rPr lang="it-IT" dirty="0"/>
              <a:t>. </a:t>
            </a:r>
            <a:r>
              <a:rPr lang="it-IT" dirty="0" err="1"/>
              <a:t>They</a:t>
            </a:r>
            <a:r>
              <a:rPr lang="it-IT" dirty="0"/>
              <a:t> </a:t>
            </a:r>
            <a:r>
              <a:rPr lang="it-IT" dirty="0" err="1"/>
              <a:t>may</a:t>
            </a:r>
            <a:r>
              <a:rPr lang="it-IT" dirty="0"/>
              <a:t> express </a:t>
            </a:r>
            <a:r>
              <a:rPr lang="it-IT" dirty="0" err="1"/>
              <a:t>their</a:t>
            </a:r>
            <a:r>
              <a:rPr lang="it-IT" dirty="0"/>
              <a:t> </a:t>
            </a:r>
            <a:r>
              <a:rPr lang="it-IT" dirty="0" err="1">
                <a:solidFill>
                  <a:srgbClr val="00B0F0"/>
                </a:solidFill>
              </a:rPr>
              <a:t>views</a:t>
            </a:r>
            <a:r>
              <a:rPr lang="it-IT" dirty="0"/>
              <a:t> </a:t>
            </a:r>
            <a:r>
              <a:rPr lang="it-IT" dirty="0" err="1"/>
              <a:t>freely</a:t>
            </a:r>
            <a:r>
              <a:rPr lang="it-IT" dirty="0"/>
              <a:t>. </a:t>
            </a:r>
            <a:r>
              <a:rPr lang="it-IT" dirty="0" err="1"/>
              <a:t>Such</a:t>
            </a:r>
            <a:r>
              <a:rPr lang="it-IT" dirty="0"/>
              <a:t> </a:t>
            </a:r>
            <a:r>
              <a:rPr lang="it-IT" dirty="0" err="1"/>
              <a:t>views</a:t>
            </a:r>
            <a:r>
              <a:rPr lang="it-IT" dirty="0"/>
              <a:t> </a:t>
            </a:r>
            <a:r>
              <a:rPr lang="it-IT" dirty="0" err="1"/>
              <a:t>shall</a:t>
            </a:r>
            <a:r>
              <a:rPr lang="it-IT" dirty="0"/>
              <a:t> be </a:t>
            </a:r>
            <a:r>
              <a:rPr lang="it-IT" dirty="0" err="1"/>
              <a:t>taken</a:t>
            </a:r>
            <a:r>
              <a:rPr lang="it-IT" dirty="0"/>
              <a:t> </a:t>
            </a:r>
            <a:r>
              <a:rPr lang="it-IT" dirty="0" err="1"/>
              <a:t>into</a:t>
            </a:r>
            <a:r>
              <a:rPr lang="it-IT" dirty="0"/>
              <a:t> </a:t>
            </a:r>
            <a:r>
              <a:rPr lang="it-IT" dirty="0" err="1"/>
              <a:t>consideration</a:t>
            </a:r>
            <a:r>
              <a:rPr lang="it-IT" dirty="0"/>
              <a:t> on </a:t>
            </a:r>
            <a:r>
              <a:rPr lang="it-IT" dirty="0" err="1"/>
              <a:t>matters</a:t>
            </a:r>
            <a:r>
              <a:rPr lang="it-IT" dirty="0"/>
              <a:t> </a:t>
            </a:r>
            <a:r>
              <a:rPr lang="it-IT" dirty="0" err="1"/>
              <a:t>which</a:t>
            </a:r>
            <a:r>
              <a:rPr lang="it-IT" dirty="0"/>
              <a:t> </a:t>
            </a:r>
            <a:r>
              <a:rPr lang="it-IT" dirty="0" err="1"/>
              <a:t>concern</a:t>
            </a:r>
            <a:r>
              <a:rPr lang="it-IT" dirty="0"/>
              <a:t> </a:t>
            </a:r>
            <a:r>
              <a:rPr lang="it-IT" dirty="0" err="1"/>
              <a:t>them</a:t>
            </a:r>
            <a:r>
              <a:rPr lang="it-IT" dirty="0"/>
              <a:t> in </a:t>
            </a:r>
            <a:r>
              <a:rPr lang="it-IT" dirty="0" err="1"/>
              <a:t>accordance</a:t>
            </a:r>
            <a:r>
              <a:rPr lang="it-IT" dirty="0"/>
              <a:t> with </a:t>
            </a:r>
            <a:r>
              <a:rPr lang="it-IT" dirty="0" err="1"/>
              <a:t>their</a:t>
            </a:r>
            <a:r>
              <a:rPr lang="it-IT" dirty="0"/>
              <a:t> </a:t>
            </a:r>
            <a:r>
              <a:rPr lang="it-IT" dirty="0" err="1"/>
              <a:t>age</a:t>
            </a:r>
            <a:r>
              <a:rPr lang="it-IT" dirty="0"/>
              <a:t> and </a:t>
            </a:r>
            <a:r>
              <a:rPr lang="it-IT" dirty="0" err="1"/>
              <a:t>maturity</a:t>
            </a:r>
            <a:r>
              <a:rPr lang="it-IT" dirty="0"/>
              <a:t>.</a:t>
            </a:r>
          </a:p>
          <a:p>
            <a:r>
              <a:rPr lang="it-IT" dirty="0"/>
              <a:t>2.   In </a:t>
            </a:r>
            <a:r>
              <a:rPr lang="it-IT" dirty="0" err="1"/>
              <a:t>all</a:t>
            </a:r>
            <a:r>
              <a:rPr lang="it-IT" dirty="0"/>
              <a:t> </a:t>
            </a:r>
            <a:r>
              <a:rPr lang="it-IT" dirty="0" err="1"/>
              <a:t>actions</a:t>
            </a:r>
            <a:r>
              <a:rPr lang="it-IT" dirty="0"/>
              <a:t> </a:t>
            </a:r>
            <a:r>
              <a:rPr lang="it-IT" dirty="0" err="1"/>
              <a:t>relating</a:t>
            </a:r>
            <a:r>
              <a:rPr lang="it-IT" dirty="0"/>
              <a:t> to </a:t>
            </a:r>
            <a:r>
              <a:rPr lang="it-IT" dirty="0" err="1"/>
              <a:t>children</a:t>
            </a:r>
            <a:r>
              <a:rPr lang="it-IT" dirty="0"/>
              <a:t>, </a:t>
            </a:r>
            <a:r>
              <a:rPr lang="it-IT" dirty="0" err="1"/>
              <a:t>whether</a:t>
            </a:r>
            <a:r>
              <a:rPr lang="it-IT" dirty="0"/>
              <a:t> </a:t>
            </a:r>
            <a:r>
              <a:rPr lang="it-IT" dirty="0" err="1"/>
              <a:t>taken</a:t>
            </a:r>
            <a:r>
              <a:rPr lang="it-IT" dirty="0"/>
              <a:t> by public </a:t>
            </a:r>
            <a:r>
              <a:rPr lang="it-IT" dirty="0" err="1"/>
              <a:t>authorities</a:t>
            </a:r>
            <a:r>
              <a:rPr lang="it-IT" dirty="0"/>
              <a:t> or private </a:t>
            </a:r>
            <a:r>
              <a:rPr lang="it-IT" dirty="0" err="1"/>
              <a:t>institutions</a:t>
            </a:r>
            <a:r>
              <a:rPr lang="it-IT" dirty="0"/>
              <a:t>, the </a:t>
            </a:r>
            <a:r>
              <a:rPr lang="it-IT" dirty="0" err="1">
                <a:solidFill>
                  <a:srgbClr val="00B0F0"/>
                </a:solidFill>
              </a:rPr>
              <a:t>child's</a:t>
            </a:r>
            <a:r>
              <a:rPr lang="it-IT" dirty="0">
                <a:solidFill>
                  <a:srgbClr val="00B0F0"/>
                </a:solidFill>
              </a:rPr>
              <a:t> best </a:t>
            </a:r>
            <a:r>
              <a:rPr lang="it-IT" dirty="0" err="1">
                <a:solidFill>
                  <a:srgbClr val="00B0F0"/>
                </a:solidFill>
              </a:rPr>
              <a:t>interests</a:t>
            </a:r>
            <a:r>
              <a:rPr lang="it-IT" dirty="0">
                <a:solidFill>
                  <a:srgbClr val="00B0F0"/>
                </a:solidFill>
              </a:rPr>
              <a:t> must be a </a:t>
            </a:r>
            <a:r>
              <a:rPr lang="it-IT" dirty="0" err="1">
                <a:solidFill>
                  <a:srgbClr val="00B0F0"/>
                </a:solidFill>
              </a:rPr>
              <a:t>primary</a:t>
            </a:r>
            <a:r>
              <a:rPr lang="it-IT" dirty="0">
                <a:solidFill>
                  <a:srgbClr val="00B0F0"/>
                </a:solidFill>
              </a:rPr>
              <a:t> </a:t>
            </a:r>
            <a:r>
              <a:rPr lang="it-IT" dirty="0" err="1">
                <a:solidFill>
                  <a:srgbClr val="00B0F0"/>
                </a:solidFill>
              </a:rPr>
              <a:t>consideration</a:t>
            </a:r>
            <a:r>
              <a:rPr lang="it-IT" dirty="0"/>
              <a:t>.</a:t>
            </a:r>
          </a:p>
          <a:p>
            <a:r>
              <a:rPr lang="it-IT" dirty="0"/>
              <a:t>3.   </a:t>
            </a:r>
            <a:r>
              <a:rPr lang="it-IT" dirty="0" err="1"/>
              <a:t>Every</a:t>
            </a:r>
            <a:r>
              <a:rPr lang="it-IT" dirty="0"/>
              <a:t> </a:t>
            </a:r>
            <a:r>
              <a:rPr lang="it-IT" dirty="0" err="1"/>
              <a:t>child</a:t>
            </a:r>
            <a:r>
              <a:rPr lang="it-IT" dirty="0"/>
              <a:t> </a:t>
            </a:r>
            <a:r>
              <a:rPr lang="it-IT" dirty="0" err="1"/>
              <a:t>shall</a:t>
            </a:r>
            <a:r>
              <a:rPr lang="it-IT" dirty="0"/>
              <a:t> </a:t>
            </a:r>
            <a:r>
              <a:rPr lang="it-IT" dirty="0" err="1"/>
              <a:t>have</a:t>
            </a:r>
            <a:r>
              <a:rPr lang="it-IT" dirty="0"/>
              <a:t> the right to </a:t>
            </a:r>
            <a:r>
              <a:rPr lang="it-IT" dirty="0" err="1"/>
              <a:t>maintain</a:t>
            </a:r>
            <a:r>
              <a:rPr lang="it-IT" dirty="0"/>
              <a:t> on a regular </a:t>
            </a:r>
            <a:r>
              <a:rPr lang="it-IT" dirty="0" err="1"/>
              <a:t>basis</a:t>
            </a:r>
            <a:r>
              <a:rPr lang="it-IT" dirty="0"/>
              <a:t> a personal </a:t>
            </a:r>
            <a:r>
              <a:rPr lang="it-IT" dirty="0" err="1"/>
              <a:t>relationship</a:t>
            </a:r>
            <a:r>
              <a:rPr lang="it-IT" dirty="0"/>
              <a:t> and </a:t>
            </a:r>
            <a:r>
              <a:rPr lang="it-IT" dirty="0" err="1"/>
              <a:t>direct</a:t>
            </a:r>
            <a:r>
              <a:rPr lang="it-IT" dirty="0"/>
              <a:t> </a:t>
            </a:r>
            <a:r>
              <a:rPr lang="it-IT" dirty="0" err="1"/>
              <a:t>contact</a:t>
            </a:r>
            <a:r>
              <a:rPr lang="it-IT" dirty="0"/>
              <a:t> with </a:t>
            </a:r>
            <a:r>
              <a:rPr lang="it-IT" dirty="0" err="1"/>
              <a:t>both</a:t>
            </a:r>
            <a:r>
              <a:rPr lang="it-IT" dirty="0"/>
              <a:t> </a:t>
            </a:r>
            <a:r>
              <a:rPr lang="it-IT" dirty="0" err="1"/>
              <a:t>his</a:t>
            </a:r>
            <a:r>
              <a:rPr lang="it-IT" dirty="0"/>
              <a:t> or </a:t>
            </a:r>
            <a:r>
              <a:rPr lang="it-IT" dirty="0" err="1"/>
              <a:t>her</a:t>
            </a:r>
            <a:r>
              <a:rPr lang="it-IT" dirty="0"/>
              <a:t> </a:t>
            </a:r>
            <a:r>
              <a:rPr lang="it-IT" dirty="0" err="1"/>
              <a:t>parents</a:t>
            </a:r>
            <a:r>
              <a:rPr lang="it-IT" dirty="0"/>
              <a:t>, </a:t>
            </a:r>
            <a:r>
              <a:rPr lang="it-IT" dirty="0" err="1"/>
              <a:t>unless</a:t>
            </a:r>
            <a:r>
              <a:rPr lang="it-IT" dirty="0"/>
              <a:t> </a:t>
            </a:r>
            <a:r>
              <a:rPr lang="it-IT" dirty="0" err="1"/>
              <a:t>that</a:t>
            </a:r>
            <a:r>
              <a:rPr lang="it-IT" dirty="0"/>
              <a:t> </a:t>
            </a:r>
            <a:r>
              <a:rPr lang="it-IT" dirty="0" err="1"/>
              <a:t>is</a:t>
            </a:r>
            <a:r>
              <a:rPr lang="it-IT" dirty="0"/>
              <a:t> </a:t>
            </a:r>
            <a:r>
              <a:rPr lang="it-IT" dirty="0" err="1"/>
              <a:t>contrary</a:t>
            </a:r>
            <a:r>
              <a:rPr lang="it-IT" dirty="0"/>
              <a:t> to </a:t>
            </a:r>
            <a:r>
              <a:rPr lang="it-IT" dirty="0" err="1"/>
              <a:t>his</a:t>
            </a:r>
            <a:r>
              <a:rPr lang="it-IT" dirty="0"/>
              <a:t> or </a:t>
            </a:r>
            <a:r>
              <a:rPr lang="it-IT" dirty="0" err="1"/>
              <a:t>her</a:t>
            </a:r>
            <a:r>
              <a:rPr lang="it-IT" dirty="0"/>
              <a:t> </a:t>
            </a:r>
            <a:r>
              <a:rPr lang="it-IT" dirty="0" err="1"/>
              <a:t>interests</a:t>
            </a:r>
            <a:r>
              <a:rPr lang="it-IT" dirty="0"/>
              <a:t>.</a:t>
            </a:r>
          </a:p>
          <a:p>
            <a:br>
              <a:rPr lang="it-IT" dirty="0"/>
            </a:br>
            <a:endParaRPr lang="it-IT" dirty="0"/>
          </a:p>
        </p:txBody>
      </p:sp>
      <p:sp>
        <p:nvSpPr>
          <p:cNvPr id="5" name="Segnaposto testo 4">
            <a:extLst>
              <a:ext uri="{FF2B5EF4-FFF2-40B4-BE49-F238E27FC236}">
                <a16:creationId xmlns:a16="http://schemas.microsoft.com/office/drawing/2014/main" id="{71AE523E-E21F-1841-B38E-3A109C587C47}"/>
              </a:ext>
            </a:extLst>
          </p:cNvPr>
          <p:cNvSpPr>
            <a:spLocks noGrp="1"/>
          </p:cNvSpPr>
          <p:nvPr>
            <p:ph type="body" sz="quarter" idx="17"/>
          </p:nvPr>
        </p:nvSpPr>
        <p:spPr/>
        <p:txBody>
          <a:bodyPr/>
          <a:lstStyle/>
          <a:p>
            <a:endParaRPr lang="it-IT"/>
          </a:p>
        </p:txBody>
      </p:sp>
    </p:spTree>
    <p:extLst>
      <p:ext uri="{BB962C8B-B14F-4D97-AF65-F5344CB8AC3E}">
        <p14:creationId xmlns:p14="http://schemas.microsoft.com/office/powerpoint/2010/main" val="858113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D5F066-0F9D-954E-A285-3C2142B9A94F}"/>
              </a:ext>
            </a:extLst>
          </p:cNvPr>
          <p:cNvSpPr>
            <a:spLocks noGrp="1"/>
          </p:cNvSpPr>
          <p:nvPr>
            <p:ph type="title"/>
          </p:nvPr>
        </p:nvSpPr>
        <p:spPr/>
        <p:txBody>
          <a:bodyPr/>
          <a:lstStyle/>
          <a:p>
            <a:r>
              <a:rPr lang="it-IT" dirty="0" err="1">
                <a:solidFill>
                  <a:srgbClr val="0070C0"/>
                </a:solidFill>
              </a:rPr>
              <a:t>EU’s</a:t>
            </a:r>
            <a:r>
              <a:rPr lang="it-IT" dirty="0">
                <a:solidFill>
                  <a:srgbClr val="0070C0"/>
                </a:solidFill>
              </a:rPr>
              <a:t> </a:t>
            </a:r>
            <a:r>
              <a:rPr lang="it-IT" dirty="0" err="1">
                <a:solidFill>
                  <a:srgbClr val="0070C0"/>
                </a:solidFill>
              </a:rPr>
              <a:t>intervention</a:t>
            </a:r>
            <a:r>
              <a:rPr lang="it-IT" dirty="0">
                <a:solidFill>
                  <a:srgbClr val="0070C0"/>
                </a:solidFill>
              </a:rPr>
              <a:t> </a:t>
            </a:r>
            <a:r>
              <a:rPr lang="it-IT" i="1" dirty="0" err="1">
                <a:solidFill>
                  <a:srgbClr val="0070C0"/>
                </a:solidFill>
              </a:rPr>
              <a:t>pros</a:t>
            </a:r>
            <a:r>
              <a:rPr lang="it-IT" dirty="0">
                <a:solidFill>
                  <a:srgbClr val="0070C0"/>
                </a:solidFill>
              </a:rPr>
              <a:t> and </a:t>
            </a:r>
            <a:r>
              <a:rPr lang="it-IT" i="1" dirty="0">
                <a:solidFill>
                  <a:srgbClr val="0070C0"/>
                </a:solidFill>
              </a:rPr>
              <a:t>contra</a:t>
            </a:r>
          </a:p>
        </p:txBody>
      </p:sp>
      <p:sp>
        <p:nvSpPr>
          <p:cNvPr id="3" name="Segnaposto numero diapositiva 2">
            <a:extLst>
              <a:ext uri="{FF2B5EF4-FFF2-40B4-BE49-F238E27FC236}">
                <a16:creationId xmlns:a16="http://schemas.microsoft.com/office/drawing/2014/main" id="{7580E0C9-7E9C-0046-9BE3-9F0BBDB9CC2F}"/>
              </a:ext>
            </a:extLst>
          </p:cNvPr>
          <p:cNvSpPr>
            <a:spLocks noGrp="1"/>
          </p:cNvSpPr>
          <p:nvPr>
            <p:ph type="sldNum" sz="quarter" idx="11"/>
          </p:nvPr>
        </p:nvSpPr>
        <p:spPr/>
        <p:txBody>
          <a:bodyPr/>
          <a:lstStyle/>
          <a:p>
            <a:fld id="{FEC4A954-C260-E84D-8B85-4D54550A05DF}" type="slidenum">
              <a:rPr lang="it-IT" smtClean="0"/>
              <a:pPr/>
              <a:t>6</a:t>
            </a:fld>
            <a:endParaRPr lang="it-IT"/>
          </a:p>
        </p:txBody>
      </p:sp>
      <p:sp>
        <p:nvSpPr>
          <p:cNvPr id="4" name="Segnaposto contenuto 3">
            <a:extLst>
              <a:ext uri="{FF2B5EF4-FFF2-40B4-BE49-F238E27FC236}">
                <a16:creationId xmlns:a16="http://schemas.microsoft.com/office/drawing/2014/main" id="{0B211487-B9BC-E64C-8838-C2D53C35A5EC}"/>
              </a:ext>
            </a:extLst>
          </p:cNvPr>
          <p:cNvSpPr>
            <a:spLocks noGrp="1"/>
          </p:cNvSpPr>
          <p:nvPr>
            <p:ph idx="12"/>
          </p:nvPr>
        </p:nvSpPr>
        <p:spPr/>
        <p:txBody>
          <a:bodyPr>
            <a:normAutofit/>
          </a:bodyPr>
          <a:lstStyle/>
          <a:p>
            <a:r>
              <a:rPr lang="it-IT" i="1" dirty="0" err="1">
                <a:solidFill>
                  <a:srgbClr val="00B050"/>
                </a:solidFill>
              </a:rPr>
              <a:t>Pros</a:t>
            </a:r>
            <a:endParaRPr lang="it-IT" i="1" dirty="0">
              <a:solidFill>
                <a:srgbClr val="00B050"/>
              </a:solidFill>
            </a:endParaRPr>
          </a:p>
          <a:p>
            <a:r>
              <a:rPr lang="it-IT" dirty="0" err="1">
                <a:solidFill>
                  <a:srgbClr val="00B0F0"/>
                </a:solidFill>
              </a:rPr>
              <a:t>Internally</a:t>
            </a:r>
            <a:r>
              <a:rPr lang="it-IT" dirty="0">
                <a:solidFill>
                  <a:srgbClr val="00B0F0"/>
                </a:solidFill>
              </a:rPr>
              <a:t>: </a:t>
            </a:r>
            <a:r>
              <a:rPr lang="it-IT" dirty="0"/>
              <a:t>full </a:t>
            </a:r>
            <a:r>
              <a:rPr lang="it-IT" dirty="0" err="1"/>
              <a:t>ratification</a:t>
            </a:r>
            <a:r>
              <a:rPr lang="it-IT" dirty="0"/>
              <a:t> of the </a:t>
            </a:r>
            <a:r>
              <a:rPr lang="it-IT" dirty="0" err="1"/>
              <a:t>most</a:t>
            </a:r>
            <a:r>
              <a:rPr lang="it-IT" dirty="0"/>
              <a:t> </a:t>
            </a:r>
            <a:r>
              <a:rPr lang="it-IT" dirty="0" err="1"/>
              <a:t>important</a:t>
            </a:r>
            <a:r>
              <a:rPr lang="it-IT" dirty="0"/>
              <a:t> </a:t>
            </a:r>
            <a:r>
              <a:rPr lang="it-IT" dirty="0" err="1"/>
              <a:t>legal</a:t>
            </a:r>
            <a:r>
              <a:rPr lang="it-IT" dirty="0"/>
              <a:t> </a:t>
            </a:r>
            <a:r>
              <a:rPr lang="it-IT" dirty="0" err="1"/>
              <a:t>instruments</a:t>
            </a:r>
            <a:r>
              <a:rPr lang="it-IT" dirty="0"/>
              <a:t> </a:t>
            </a:r>
          </a:p>
          <a:p>
            <a:r>
              <a:rPr lang="it-IT" dirty="0" err="1">
                <a:solidFill>
                  <a:srgbClr val="00B0F0"/>
                </a:solidFill>
              </a:rPr>
              <a:t>Externally</a:t>
            </a:r>
            <a:r>
              <a:rPr lang="it-IT" dirty="0">
                <a:solidFill>
                  <a:srgbClr val="00B0F0"/>
                </a:solidFill>
              </a:rPr>
              <a:t>: </a:t>
            </a:r>
            <a:r>
              <a:rPr lang="it-IT" dirty="0"/>
              <a:t>«</a:t>
            </a:r>
            <a:r>
              <a:rPr lang="it-IT" dirty="0" err="1"/>
              <a:t>influencer</a:t>
            </a:r>
            <a:r>
              <a:rPr lang="it-IT" dirty="0"/>
              <a:t>», </a:t>
            </a:r>
            <a:r>
              <a:rPr lang="it-IT" dirty="0" err="1"/>
              <a:t>implementing</a:t>
            </a:r>
            <a:r>
              <a:rPr lang="it-IT" dirty="0"/>
              <a:t> </a:t>
            </a:r>
            <a:r>
              <a:rPr lang="it-IT" dirty="0" err="1"/>
              <a:t>int</a:t>
            </a:r>
            <a:r>
              <a:rPr lang="it-IT" dirty="0"/>
              <a:t>. human </a:t>
            </a:r>
            <a:r>
              <a:rPr lang="it-IT" dirty="0" err="1"/>
              <a:t>rules</a:t>
            </a:r>
            <a:r>
              <a:rPr lang="it-IT" dirty="0"/>
              <a:t> and </a:t>
            </a:r>
            <a:r>
              <a:rPr lang="it-IT" dirty="0" err="1"/>
              <a:t>standards</a:t>
            </a:r>
            <a:r>
              <a:rPr lang="it-IT" dirty="0"/>
              <a:t> and </a:t>
            </a:r>
            <a:r>
              <a:rPr lang="it-IT" dirty="0" err="1"/>
              <a:t>humanitarian</a:t>
            </a:r>
            <a:r>
              <a:rPr lang="it-IT" dirty="0"/>
              <a:t> law – </a:t>
            </a:r>
            <a:r>
              <a:rPr lang="it-IT" dirty="0" err="1"/>
              <a:t>enhancing</a:t>
            </a:r>
            <a:r>
              <a:rPr lang="it-IT" dirty="0"/>
              <a:t> </a:t>
            </a:r>
            <a:r>
              <a:rPr lang="it-IT" dirty="0" err="1"/>
              <a:t>uniformity</a:t>
            </a:r>
            <a:r>
              <a:rPr lang="it-IT" dirty="0"/>
              <a:t>, </a:t>
            </a:r>
            <a:r>
              <a:rPr lang="it-IT" dirty="0" err="1"/>
              <a:t>uniform</a:t>
            </a:r>
            <a:r>
              <a:rPr lang="it-IT" dirty="0"/>
              <a:t> </a:t>
            </a:r>
            <a:r>
              <a:rPr lang="it-IT" dirty="0" err="1"/>
              <a:t>legal</a:t>
            </a:r>
            <a:r>
              <a:rPr lang="it-IT" dirty="0"/>
              <a:t> </a:t>
            </a:r>
            <a:r>
              <a:rPr lang="it-IT" dirty="0" err="1"/>
              <a:t>standards</a:t>
            </a:r>
            <a:r>
              <a:rPr lang="it-IT" dirty="0"/>
              <a:t>, </a:t>
            </a:r>
            <a:r>
              <a:rPr lang="it-IT" dirty="0" err="1"/>
              <a:t>uniform</a:t>
            </a:r>
            <a:r>
              <a:rPr lang="it-IT" dirty="0"/>
              <a:t> </a:t>
            </a:r>
            <a:r>
              <a:rPr lang="it-IT" dirty="0" err="1"/>
              <a:t>age</a:t>
            </a:r>
            <a:r>
              <a:rPr lang="it-IT" dirty="0"/>
              <a:t> </a:t>
            </a:r>
            <a:r>
              <a:rPr lang="it-IT" dirty="0" err="1"/>
              <a:t>limits</a:t>
            </a:r>
            <a:endParaRPr lang="it-IT" dirty="0"/>
          </a:p>
          <a:p>
            <a:r>
              <a:rPr lang="it-IT" i="1" dirty="0" err="1">
                <a:solidFill>
                  <a:srgbClr val="00B050"/>
                </a:solidFill>
              </a:rPr>
              <a:t>Criticisms</a:t>
            </a:r>
            <a:endParaRPr lang="it-IT" i="1" dirty="0">
              <a:solidFill>
                <a:srgbClr val="00B050"/>
              </a:solidFill>
            </a:endParaRPr>
          </a:p>
          <a:p>
            <a:r>
              <a:rPr lang="it-IT" dirty="0"/>
              <a:t>More </a:t>
            </a:r>
            <a:r>
              <a:rPr lang="it-IT" dirty="0" err="1"/>
              <a:t>attention</a:t>
            </a:r>
            <a:r>
              <a:rPr lang="it-IT" dirty="0"/>
              <a:t> to long </a:t>
            </a:r>
            <a:r>
              <a:rPr lang="it-IT" dirty="0" err="1"/>
              <a:t>term</a:t>
            </a:r>
            <a:r>
              <a:rPr lang="it-IT" dirty="0"/>
              <a:t> </a:t>
            </a:r>
            <a:r>
              <a:rPr lang="it-IT" dirty="0" err="1"/>
              <a:t>processes</a:t>
            </a:r>
            <a:r>
              <a:rPr lang="it-IT" dirty="0"/>
              <a:t> of </a:t>
            </a:r>
            <a:r>
              <a:rPr lang="it-IT" dirty="0" err="1"/>
              <a:t>recovery</a:t>
            </a:r>
            <a:r>
              <a:rPr lang="it-IT" dirty="0"/>
              <a:t> and </a:t>
            </a:r>
            <a:r>
              <a:rPr lang="it-IT" dirty="0" err="1"/>
              <a:t>reintegration</a:t>
            </a:r>
            <a:endParaRPr lang="it-IT" dirty="0"/>
          </a:p>
          <a:p>
            <a:r>
              <a:rPr lang="it-IT" dirty="0" err="1"/>
              <a:t>Implementation</a:t>
            </a:r>
            <a:r>
              <a:rPr lang="it-IT" dirty="0"/>
              <a:t> (</a:t>
            </a:r>
            <a:r>
              <a:rPr lang="it-IT" dirty="0" err="1"/>
              <a:t>results</a:t>
            </a:r>
            <a:r>
              <a:rPr lang="it-IT" dirty="0"/>
              <a:t> of the </a:t>
            </a:r>
            <a:r>
              <a:rPr lang="it-IT" dirty="0" err="1"/>
              <a:t>projects</a:t>
            </a:r>
            <a:r>
              <a:rPr lang="it-IT" dirty="0"/>
              <a:t>)</a:t>
            </a:r>
          </a:p>
          <a:p>
            <a:endParaRPr lang="it-IT" dirty="0"/>
          </a:p>
        </p:txBody>
      </p:sp>
      <p:sp>
        <p:nvSpPr>
          <p:cNvPr id="5" name="Segnaposto testo 4">
            <a:extLst>
              <a:ext uri="{FF2B5EF4-FFF2-40B4-BE49-F238E27FC236}">
                <a16:creationId xmlns:a16="http://schemas.microsoft.com/office/drawing/2014/main" id="{8A1E59BA-0881-5845-BC22-9801CF740F54}"/>
              </a:ext>
            </a:extLst>
          </p:cNvPr>
          <p:cNvSpPr>
            <a:spLocks noGrp="1"/>
          </p:cNvSpPr>
          <p:nvPr>
            <p:ph type="body" sz="quarter" idx="17"/>
          </p:nvPr>
        </p:nvSpPr>
        <p:spPr/>
        <p:txBody>
          <a:bodyPr/>
          <a:lstStyle/>
          <a:p>
            <a:endParaRPr lang="it-IT"/>
          </a:p>
        </p:txBody>
      </p:sp>
    </p:spTree>
    <p:extLst>
      <p:ext uri="{BB962C8B-B14F-4D97-AF65-F5344CB8AC3E}">
        <p14:creationId xmlns:p14="http://schemas.microsoft.com/office/powerpoint/2010/main" val="1987304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A8BEF2-8EA5-484C-8DF2-1CACD73A3546}"/>
              </a:ext>
            </a:extLst>
          </p:cNvPr>
          <p:cNvSpPr>
            <a:spLocks noGrp="1"/>
          </p:cNvSpPr>
          <p:nvPr>
            <p:ph type="title"/>
          </p:nvPr>
        </p:nvSpPr>
        <p:spPr/>
        <p:txBody>
          <a:bodyPr/>
          <a:lstStyle/>
          <a:p>
            <a:r>
              <a:rPr lang="it-IT" dirty="0">
                <a:solidFill>
                  <a:srgbClr val="0070C0"/>
                </a:solidFill>
              </a:rPr>
              <a:t>Focus on the </a:t>
            </a:r>
            <a:r>
              <a:rPr lang="it-IT" dirty="0" err="1">
                <a:solidFill>
                  <a:srgbClr val="0070C0"/>
                </a:solidFill>
              </a:rPr>
              <a:t>Ukrainian</a:t>
            </a:r>
            <a:r>
              <a:rPr lang="it-IT" dirty="0">
                <a:solidFill>
                  <a:srgbClr val="0070C0"/>
                </a:solidFill>
              </a:rPr>
              <a:t> </a:t>
            </a:r>
            <a:r>
              <a:rPr lang="it-IT" dirty="0" err="1">
                <a:solidFill>
                  <a:srgbClr val="0070C0"/>
                </a:solidFill>
              </a:rPr>
              <a:t>children</a:t>
            </a:r>
            <a:r>
              <a:rPr lang="it-IT" dirty="0">
                <a:solidFill>
                  <a:srgbClr val="0070C0"/>
                </a:solidFill>
              </a:rPr>
              <a:t> and </a:t>
            </a:r>
            <a:r>
              <a:rPr lang="it-IT" dirty="0" err="1">
                <a:solidFill>
                  <a:srgbClr val="0070C0"/>
                </a:solidFill>
              </a:rPr>
              <a:t>their</a:t>
            </a:r>
            <a:r>
              <a:rPr lang="it-IT" dirty="0">
                <a:solidFill>
                  <a:srgbClr val="0070C0"/>
                </a:solidFill>
              </a:rPr>
              <a:t> </a:t>
            </a:r>
            <a:r>
              <a:rPr lang="it-IT" dirty="0" err="1">
                <a:solidFill>
                  <a:srgbClr val="0070C0"/>
                </a:solidFill>
              </a:rPr>
              <a:t>needs</a:t>
            </a:r>
            <a:r>
              <a:rPr lang="it-IT" dirty="0">
                <a:solidFill>
                  <a:srgbClr val="0070C0"/>
                </a:solidFill>
              </a:rPr>
              <a:t> </a:t>
            </a:r>
          </a:p>
        </p:txBody>
      </p:sp>
      <p:sp>
        <p:nvSpPr>
          <p:cNvPr id="3" name="Segnaposto numero diapositiva 2">
            <a:extLst>
              <a:ext uri="{FF2B5EF4-FFF2-40B4-BE49-F238E27FC236}">
                <a16:creationId xmlns:a16="http://schemas.microsoft.com/office/drawing/2014/main" id="{5A061D6D-434E-674A-B9B5-C0045BD9DC12}"/>
              </a:ext>
            </a:extLst>
          </p:cNvPr>
          <p:cNvSpPr>
            <a:spLocks noGrp="1"/>
          </p:cNvSpPr>
          <p:nvPr>
            <p:ph type="sldNum" sz="quarter" idx="11"/>
          </p:nvPr>
        </p:nvSpPr>
        <p:spPr/>
        <p:txBody>
          <a:bodyPr/>
          <a:lstStyle/>
          <a:p>
            <a:fld id="{FEC4A954-C260-E84D-8B85-4D54550A05DF}" type="slidenum">
              <a:rPr lang="it-IT" smtClean="0"/>
              <a:pPr/>
              <a:t>7</a:t>
            </a:fld>
            <a:endParaRPr lang="it-IT"/>
          </a:p>
        </p:txBody>
      </p:sp>
      <p:sp>
        <p:nvSpPr>
          <p:cNvPr id="4" name="Segnaposto contenuto 3">
            <a:extLst>
              <a:ext uri="{FF2B5EF4-FFF2-40B4-BE49-F238E27FC236}">
                <a16:creationId xmlns:a16="http://schemas.microsoft.com/office/drawing/2014/main" id="{5714D8D8-E0B8-5642-B930-918B93DEE032}"/>
              </a:ext>
            </a:extLst>
          </p:cNvPr>
          <p:cNvSpPr>
            <a:spLocks noGrp="1"/>
          </p:cNvSpPr>
          <p:nvPr>
            <p:ph idx="12"/>
          </p:nvPr>
        </p:nvSpPr>
        <p:spPr/>
        <p:txBody>
          <a:bodyPr>
            <a:normAutofit/>
          </a:bodyPr>
          <a:lstStyle/>
          <a:p>
            <a:pPr marL="342900" lvl="0" indent="-342900">
              <a:buFont typeface="Wingdings" pitchFamily="2" charset="2"/>
              <a:buChar char="ü"/>
            </a:pPr>
            <a:r>
              <a:rPr lang="en-US" dirty="0">
                <a:solidFill>
                  <a:srgbClr val="00B050"/>
                </a:solidFill>
              </a:rPr>
              <a:t>Displaced and unaccompanied children</a:t>
            </a:r>
            <a:endParaRPr lang="it-IT" dirty="0">
              <a:solidFill>
                <a:srgbClr val="00B050"/>
              </a:solidFill>
            </a:endParaRPr>
          </a:p>
          <a:p>
            <a:pPr marL="342900" lvl="0" indent="-342900">
              <a:buFont typeface="Wingdings" pitchFamily="2" charset="2"/>
              <a:buChar char="ü"/>
            </a:pPr>
            <a:r>
              <a:rPr lang="en-US" dirty="0"/>
              <a:t>Children placed in </a:t>
            </a:r>
            <a:r>
              <a:rPr lang="en-US" dirty="0">
                <a:solidFill>
                  <a:srgbClr val="00B050"/>
                </a:solidFill>
              </a:rPr>
              <a:t>institutional care </a:t>
            </a:r>
            <a:r>
              <a:rPr lang="en-US" dirty="0"/>
              <a:t>in Ukraine</a:t>
            </a:r>
            <a:endParaRPr lang="it-IT" dirty="0"/>
          </a:p>
          <a:p>
            <a:pPr marL="342900" lvl="0" indent="-342900">
              <a:buFont typeface="Wingdings" pitchFamily="2" charset="2"/>
              <a:buChar char="ü"/>
            </a:pPr>
            <a:r>
              <a:rPr lang="en-US" dirty="0"/>
              <a:t>Children </a:t>
            </a:r>
            <a:r>
              <a:rPr lang="en-US" dirty="0">
                <a:solidFill>
                  <a:srgbClr val="00B050"/>
                </a:solidFill>
              </a:rPr>
              <a:t>“present” </a:t>
            </a:r>
            <a:r>
              <a:rPr lang="en-US" dirty="0"/>
              <a:t>in the territory of one Member State having relatives/siblings in another Member State – transfer of jurisdiction/cross-border placement</a:t>
            </a:r>
            <a:endParaRPr lang="it-IT" dirty="0"/>
          </a:p>
          <a:p>
            <a:pPr marL="342900" lvl="0" indent="-342900">
              <a:buFont typeface="Wingdings" pitchFamily="2" charset="2"/>
              <a:buChar char="ü"/>
            </a:pPr>
            <a:r>
              <a:rPr lang="en-US" dirty="0"/>
              <a:t>Children born in Ukraine after an </a:t>
            </a:r>
            <a:r>
              <a:rPr lang="en-US" dirty="0">
                <a:solidFill>
                  <a:srgbClr val="00B050"/>
                </a:solidFill>
              </a:rPr>
              <a:t>international surrogacy agreement</a:t>
            </a:r>
            <a:endParaRPr lang="it-IT" dirty="0">
              <a:solidFill>
                <a:srgbClr val="00B050"/>
              </a:solidFill>
            </a:endParaRPr>
          </a:p>
          <a:p>
            <a:r>
              <a:rPr lang="en-US" dirty="0"/>
              <a:t> </a:t>
            </a:r>
            <a:endParaRPr lang="it-IT" dirty="0"/>
          </a:p>
          <a:p>
            <a:endParaRPr lang="it-IT" dirty="0"/>
          </a:p>
        </p:txBody>
      </p:sp>
      <p:sp>
        <p:nvSpPr>
          <p:cNvPr id="5" name="Segnaposto testo 4">
            <a:extLst>
              <a:ext uri="{FF2B5EF4-FFF2-40B4-BE49-F238E27FC236}">
                <a16:creationId xmlns:a16="http://schemas.microsoft.com/office/drawing/2014/main" id="{46CAD3BF-5060-E04D-8B0D-698AE9B56FB3}"/>
              </a:ext>
            </a:extLst>
          </p:cNvPr>
          <p:cNvSpPr>
            <a:spLocks noGrp="1"/>
          </p:cNvSpPr>
          <p:nvPr>
            <p:ph type="body" sz="quarter" idx="17"/>
          </p:nvPr>
        </p:nvSpPr>
        <p:spPr/>
        <p:txBody>
          <a:bodyPr/>
          <a:lstStyle/>
          <a:p>
            <a:endParaRPr lang="it-IT"/>
          </a:p>
        </p:txBody>
      </p:sp>
    </p:spTree>
    <p:extLst>
      <p:ext uri="{BB962C8B-B14F-4D97-AF65-F5344CB8AC3E}">
        <p14:creationId xmlns:p14="http://schemas.microsoft.com/office/powerpoint/2010/main" val="3331624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70075B-731D-4446-A343-E72E33FE9AAE}"/>
              </a:ext>
            </a:extLst>
          </p:cNvPr>
          <p:cNvSpPr>
            <a:spLocks noGrp="1"/>
          </p:cNvSpPr>
          <p:nvPr>
            <p:ph type="title"/>
          </p:nvPr>
        </p:nvSpPr>
        <p:spPr/>
        <p:txBody>
          <a:bodyPr/>
          <a:lstStyle/>
          <a:p>
            <a:r>
              <a:rPr lang="it-IT" dirty="0">
                <a:solidFill>
                  <a:srgbClr val="0070C0"/>
                </a:solidFill>
              </a:rPr>
              <a:t>1. </a:t>
            </a:r>
            <a:r>
              <a:rPr lang="en-US" dirty="0">
                <a:solidFill>
                  <a:srgbClr val="0070C0"/>
                </a:solidFill>
              </a:rPr>
              <a:t>Displaced and unaccompanied children</a:t>
            </a:r>
            <a:br>
              <a:rPr lang="it-IT" dirty="0">
                <a:solidFill>
                  <a:srgbClr val="00B050"/>
                </a:solidFill>
              </a:rPr>
            </a:br>
            <a:endParaRPr lang="it-IT" dirty="0"/>
          </a:p>
        </p:txBody>
      </p:sp>
      <p:sp>
        <p:nvSpPr>
          <p:cNvPr id="3" name="Segnaposto numero diapositiva 2">
            <a:extLst>
              <a:ext uri="{FF2B5EF4-FFF2-40B4-BE49-F238E27FC236}">
                <a16:creationId xmlns:a16="http://schemas.microsoft.com/office/drawing/2014/main" id="{E125B216-ABB2-164C-BFE8-9857087E6BB2}"/>
              </a:ext>
            </a:extLst>
          </p:cNvPr>
          <p:cNvSpPr>
            <a:spLocks noGrp="1"/>
          </p:cNvSpPr>
          <p:nvPr>
            <p:ph type="sldNum" sz="quarter" idx="11"/>
          </p:nvPr>
        </p:nvSpPr>
        <p:spPr/>
        <p:txBody>
          <a:bodyPr/>
          <a:lstStyle/>
          <a:p>
            <a:fld id="{FEC4A954-C260-E84D-8B85-4D54550A05DF}" type="slidenum">
              <a:rPr lang="it-IT" smtClean="0"/>
              <a:pPr/>
              <a:t>8</a:t>
            </a:fld>
            <a:endParaRPr lang="it-IT"/>
          </a:p>
        </p:txBody>
      </p:sp>
      <p:sp>
        <p:nvSpPr>
          <p:cNvPr id="4" name="Segnaposto contenuto 3">
            <a:extLst>
              <a:ext uri="{FF2B5EF4-FFF2-40B4-BE49-F238E27FC236}">
                <a16:creationId xmlns:a16="http://schemas.microsoft.com/office/drawing/2014/main" id="{FAA57F36-F3C1-4441-9DC4-2650BF052145}"/>
              </a:ext>
            </a:extLst>
          </p:cNvPr>
          <p:cNvSpPr>
            <a:spLocks noGrp="1"/>
          </p:cNvSpPr>
          <p:nvPr>
            <p:ph idx="12"/>
          </p:nvPr>
        </p:nvSpPr>
        <p:spPr/>
        <p:txBody>
          <a:bodyPr>
            <a:normAutofit fontScale="92500"/>
          </a:bodyPr>
          <a:lstStyle/>
          <a:p>
            <a:r>
              <a:rPr lang="en-US" dirty="0">
                <a:solidFill>
                  <a:srgbClr val="00B0F0"/>
                </a:solidFill>
              </a:rPr>
              <a:t>2014 analysis report: </a:t>
            </a:r>
            <a:r>
              <a:rPr lang="en-US" dirty="0"/>
              <a:t>Ukrainians were among the most common victims of trafficking into the EU, by criminal networks operating between Ukraine and countries in Europe and central Asia.  </a:t>
            </a:r>
          </a:p>
          <a:p>
            <a:r>
              <a:rPr lang="en-US" dirty="0">
                <a:solidFill>
                  <a:srgbClr val="00B0F0"/>
                </a:solidFill>
              </a:rPr>
              <a:t>Today: </a:t>
            </a:r>
            <a:r>
              <a:rPr lang="en-US" dirty="0"/>
              <a:t>due the ongoing mass displacement and chaos, the number of missing children is expected to increase: since the beginning of the war, an Ukrainian NGO called Magnolia has reported already more than 2200 cases of children in Ukraine kidnapped, abducted, forcibly disappeared or missing</a:t>
            </a:r>
          </a:p>
          <a:p>
            <a:r>
              <a:rPr lang="en-US" dirty="0">
                <a:solidFill>
                  <a:srgbClr val="00B0F0"/>
                </a:solidFill>
              </a:rPr>
              <a:t>Reuters</a:t>
            </a:r>
            <a:r>
              <a:rPr lang="en-US" dirty="0"/>
              <a:t> has reported that about half of the 3.3 millions of Ukrainian who fled to EU countries were children. The risk of trafficking is high.</a:t>
            </a:r>
            <a:endParaRPr lang="it-IT" dirty="0"/>
          </a:p>
          <a:p>
            <a:endParaRPr lang="it-IT" dirty="0"/>
          </a:p>
        </p:txBody>
      </p:sp>
      <p:sp>
        <p:nvSpPr>
          <p:cNvPr id="5" name="Segnaposto testo 4">
            <a:extLst>
              <a:ext uri="{FF2B5EF4-FFF2-40B4-BE49-F238E27FC236}">
                <a16:creationId xmlns:a16="http://schemas.microsoft.com/office/drawing/2014/main" id="{5268977E-438F-6546-A27A-7644B92BD16A}"/>
              </a:ext>
            </a:extLst>
          </p:cNvPr>
          <p:cNvSpPr>
            <a:spLocks noGrp="1"/>
          </p:cNvSpPr>
          <p:nvPr>
            <p:ph type="body" sz="quarter" idx="17"/>
          </p:nvPr>
        </p:nvSpPr>
        <p:spPr/>
        <p:txBody>
          <a:bodyPr/>
          <a:lstStyle/>
          <a:p>
            <a:endParaRPr lang="it-IT"/>
          </a:p>
        </p:txBody>
      </p:sp>
    </p:spTree>
    <p:extLst>
      <p:ext uri="{BB962C8B-B14F-4D97-AF65-F5344CB8AC3E}">
        <p14:creationId xmlns:p14="http://schemas.microsoft.com/office/powerpoint/2010/main" val="12877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459970-D6B2-9247-A076-7982AFE2EA2C}"/>
              </a:ext>
            </a:extLst>
          </p:cNvPr>
          <p:cNvSpPr>
            <a:spLocks noGrp="1"/>
          </p:cNvSpPr>
          <p:nvPr>
            <p:ph type="title"/>
          </p:nvPr>
        </p:nvSpPr>
        <p:spPr/>
        <p:txBody>
          <a:bodyPr/>
          <a:lstStyle/>
          <a:p>
            <a:r>
              <a:rPr lang="en-US" dirty="0">
                <a:solidFill>
                  <a:srgbClr val="0070C0"/>
                </a:solidFill>
              </a:rPr>
              <a:t>2. Children placed in institutional care in Ukraine</a:t>
            </a:r>
            <a:br>
              <a:rPr lang="it-IT" dirty="0"/>
            </a:br>
            <a:endParaRPr lang="it-IT" dirty="0"/>
          </a:p>
        </p:txBody>
      </p:sp>
      <p:sp>
        <p:nvSpPr>
          <p:cNvPr id="3" name="Segnaposto numero diapositiva 2">
            <a:extLst>
              <a:ext uri="{FF2B5EF4-FFF2-40B4-BE49-F238E27FC236}">
                <a16:creationId xmlns:a16="http://schemas.microsoft.com/office/drawing/2014/main" id="{823AD8BB-291B-5D43-BF50-5A1094413631}"/>
              </a:ext>
            </a:extLst>
          </p:cNvPr>
          <p:cNvSpPr>
            <a:spLocks noGrp="1"/>
          </p:cNvSpPr>
          <p:nvPr>
            <p:ph type="sldNum" sz="quarter" idx="11"/>
          </p:nvPr>
        </p:nvSpPr>
        <p:spPr/>
        <p:txBody>
          <a:bodyPr/>
          <a:lstStyle/>
          <a:p>
            <a:fld id="{FEC4A954-C260-E84D-8B85-4D54550A05DF}" type="slidenum">
              <a:rPr lang="it-IT" smtClean="0"/>
              <a:pPr/>
              <a:t>9</a:t>
            </a:fld>
            <a:endParaRPr lang="it-IT"/>
          </a:p>
        </p:txBody>
      </p:sp>
      <p:sp>
        <p:nvSpPr>
          <p:cNvPr id="4" name="Segnaposto contenuto 3">
            <a:extLst>
              <a:ext uri="{FF2B5EF4-FFF2-40B4-BE49-F238E27FC236}">
                <a16:creationId xmlns:a16="http://schemas.microsoft.com/office/drawing/2014/main" id="{CE5B049D-BE11-7F43-B40B-E7F361D3A95B}"/>
              </a:ext>
            </a:extLst>
          </p:cNvPr>
          <p:cNvSpPr>
            <a:spLocks noGrp="1"/>
          </p:cNvSpPr>
          <p:nvPr>
            <p:ph idx="12"/>
          </p:nvPr>
        </p:nvSpPr>
        <p:spPr/>
        <p:txBody>
          <a:bodyPr/>
          <a:lstStyle/>
          <a:p>
            <a:r>
              <a:rPr lang="en-US" dirty="0"/>
              <a:t>In 2020 Ukraine has 718 institutional care facilities where 102.570 children were living in residential care (see </a:t>
            </a:r>
            <a:r>
              <a:rPr lang="en-US" u="sng" dirty="0">
                <a:hlinkClick r:id="rId2"/>
              </a:rPr>
              <a:t>https://assets.website-files.com/5f02fe3bffd6de28dca82125/6232b55786e427776e9ba4b7_Ukraine%20Crisis%20Fact%20Sheet%20ISS.pdf</a:t>
            </a:r>
            <a:r>
              <a:rPr lang="en-US" dirty="0"/>
              <a:t> )</a:t>
            </a:r>
          </a:p>
          <a:p>
            <a:r>
              <a:rPr lang="en-US" dirty="0"/>
              <a:t>Children with disabilities, in need of specific care and proper medical assistance</a:t>
            </a:r>
            <a:endParaRPr lang="it-IT" dirty="0"/>
          </a:p>
          <a:p>
            <a:endParaRPr lang="it-IT" dirty="0"/>
          </a:p>
        </p:txBody>
      </p:sp>
      <p:sp>
        <p:nvSpPr>
          <p:cNvPr id="5" name="Segnaposto testo 4">
            <a:extLst>
              <a:ext uri="{FF2B5EF4-FFF2-40B4-BE49-F238E27FC236}">
                <a16:creationId xmlns:a16="http://schemas.microsoft.com/office/drawing/2014/main" id="{90E69969-0BCE-1B45-8E58-14AEAE2B0C7E}"/>
              </a:ext>
            </a:extLst>
          </p:cNvPr>
          <p:cNvSpPr>
            <a:spLocks noGrp="1"/>
          </p:cNvSpPr>
          <p:nvPr>
            <p:ph type="body" sz="quarter" idx="17"/>
          </p:nvPr>
        </p:nvSpPr>
        <p:spPr/>
        <p:txBody>
          <a:bodyPr/>
          <a:lstStyle/>
          <a:p>
            <a:endParaRPr lang="it-IT"/>
          </a:p>
        </p:txBody>
      </p:sp>
    </p:spTree>
    <p:extLst>
      <p:ext uri="{BB962C8B-B14F-4D97-AF65-F5344CB8AC3E}">
        <p14:creationId xmlns:p14="http://schemas.microsoft.com/office/powerpoint/2010/main" val="231365104"/>
      </p:ext>
    </p:extLst>
  </p:cSld>
  <p:clrMapOvr>
    <a:masterClrMapping/>
  </p:clrMapOvr>
</p:sld>
</file>

<file path=ppt/theme/theme1.xml><?xml version="1.0" encoding="utf-8"?>
<a:theme xmlns:a="http://schemas.openxmlformats.org/drawingml/2006/main" name="Tema di Office">
  <a:themeElements>
    <a:clrScheme name="UniGe">
      <a:dk1>
        <a:srgbClr val="262626"/>
      </a:dk1>
      <a:lt1>
        <a:srgbClr val="FFFFFF"/>
      </a:lt1>
      <a:dk2>
        <a:srgbClr val="44546A"/>
      </a:dk2>
      <a:lt2>
        <a:srgbClr val="E7E6E6"/>
      </a:lt2>
      <a:accent1>
        <a:srgbClr val="1A9BFC"/>
      </a:accent1>
      <a:accent2>
        <a:srgbClr val="1A9BFC"/>
      </a:accent2>
      <a:accent3>
        <a:srgbClr val="1A9BFC"/>
      </a:accent3>
      <a:accent4>
        <a:srgbClr val="1A9BFC"/>
      </a:accent4>
      <a:accent5>
        <a:srgbClr val="1A9BFC"/>
      </a:accent5>
      <a:accent6>
        <a:srgbClr val="002677"/>
      </a:accent6>
      <a:hlink>
        <a:srgbClr val="1A9BFC"/>
      </a:hlink>
      <a:folHlink>
        <a:srgbClr val="00D7FC"/>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marL="0" indent="0" algn="l">
          <a:buNone/>
          <a:defRPr sz="1050" b="0" i="1" dirty="0" smtClean="0">
            <a:latin typeface="Fira Sans" panose="020B0503050000020004" pitchFamily="34" charset="0"/>
          </a:defRPr>
        </a:defPPr>
      </a:lstStyle>
    </a:txDef>
  </a:objectDefaults>
  <a:extraClrSchemeLst/>
  <a:extLst>
    <a:ext uri="{05A4C25C-085E-4340-85A3-A5531E510DB2}">
      <thm15:themeFamily xmlns:thm15="http://schemas.microsoft.com/office/thememl/2012/main" name="Presentation1" id="{40B8B76A-7320-4451-9FC7-E9B9718A86C8}" vid="{C969FB42-9C5A-4294-8F4C-D50934C503D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TotalTime>
  <Words>2611</Words>
  <Application>Microsoft Macintosh PowerPoint</Application>
  <PresentationFormat>Widescreen</PresentationFormat>
  <Paragraphs>166</Paragraphs>
  <Slides>24</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24</vt:i4>
      </vt:variant>
    </vt:vector>
  </HeadingPairs>
  <TitlesOfParts>
    <vt:vector size="31" baseType="lpstr">
      <vt:lpstr>Fira Sans Medium</vt:lpstr>
      <vt:lpstr>Fira Sans</vt:lpstr>
      <vt:lpstr>Calibri</vt:lpstr>
      <vt:lpstr>Roboto Slab</vt:lpstr>
      <vt:lpstr>Arial</vt:lpstr>
      <vt:lpstr>Wingdings</vt:lpstr>
      <vt:lpstr>Tema di Office</vt:lpstr>
      <vt:lpstr>The Regional systems to combat the phenomenon of children in armed conflict: focus on the EU   </vt:lpstr>
      <vt:lpstr>Introduction to the phenomenon of children involved in armed conflict</vt:lpstr>
      <vt:lpstr>Regional systems…as opposed to global ones</vt:lpstr>
      <vt:lpstr>EU legal basis - pro-active role of the EU …also in the wider world </vt:lpstr>
      <vt:lpstr>EU’s legal basis </vt:lpstr>
      <vt:lpstr>EU’s intervention pros and contra</vt:lpstr>
      <vt:lpstr>Focus on the Ukrainian children and their needs </vt:lpstr>
      <vt:lpstr>1. Displaced and unaccompanied children </vt:lpstr>
      <vt:lpstr>2. Children placed in institutional care in Ukraine </vt:lpstr>
      <vt:lpstr>3. Children “present” in the territory of one Member State having relatives/siblings in another Member State</vt:lpstr>
      <vt:lpstr>4. Children born in Ukraine after an international surrogacy agreement   </vt:lpstr>
      <vt:lpstr>First activation of the Temporary Protection Directive </vt:lpstr>
      <vt:lpstr>Registration</vt:lpstr>
      <vt:lpstr>The 10-Point Plan: For stronger European coordination on welcoming people fleeing the war from Ukraine https://ec.europa.eu/commission/presscorner/detail/en/IP_22_2152  </vt:lpstr>
      <vt:lpstr>The 10-Point Plan: For stronger European coordination on welcoming people fleeing the war from Ukraine</vt:lpstr>
      <vt:lpstr>Protection from PIL</vt:lpstr>
      <vt:lpstr>Rules on jurisdiction</vt:lpstr>
      <vt:lpstr>Rules on jurisdiction</vt:lpstr>
      <vt:lpstr>Cross-border placement </vt:lpstr>
      <vt:lpstr>Parental responsibility of children placed in institutional care in Ukraine</vt:lpstr>
      <vt:lpstr>Parental responsibility of children placed in institutional care in Ukraine</vt:lpstr>
      <vt:lpstr>…what else can be done at PIL level?  </vt:lpstr>
      <vt:lpstr>References </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superiore interesse del minore nel regolamento Bruxelles II  ter </dc:title>
  <dc:creator>Laura Carpaneto</dc:creator>
  <cp:lastModifiedBy>Laura Carpaneto</cp:lastModifiedBy>
  <cp:revision>7</cp:revision>
  <dcterms:created xsi:type="dcterms:W3CDTF">2021-02-05T11:44:29Z</dcterms:created>
  <dcterms:modified xsi:type="dcterms:W3CDTF">2022-06-08T15:11:41Z</dcterms:modified>
</cp:coreProperties>
</file>